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uterhope.com/jargon/a/analog.htm" TargetMode="External"/><Relationship Id="rId4" Type="http://schemas.openxmlformats.org/officeDocument/2006/relationships/hyperlink" Target="http://www.computerhope.com/jargon/d/digital.ht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023999" y="2341984"/>
            <a:ext cx="5052533" cy="1926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5629" marR="685960" algn="ctr">
              <a:lnSpc>
                <a:spcPts val="4475"/>
              </a:lnSpc>
              <a:spcBef>
                <a:spcPts val="223"/>
              </a:spcBef>
            </a:pPr>
            <a:r>
              <a:rPr sz="6600" b="1" i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PRESEN</a:t>
            </a:r>
            <a:r>
              <a:rPr sz="6600" b="1" i="1" spc="-84" baseline="3723" dirty="0" smtClean="0">
                <a:solidFill>
                  <a:srgbClr val="FFFFFF"/>
                </a:solidFill>
                <a:latin typeface="Candara"/>
                <a:cs typeface="Candara"/>
              </a:rPr>
              <a:t>T</a:t>
            </a:r>
            <a:r>
              <a:rPr sz="6600" b="1" i="1" spc="-109" baseline="3723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6600" b="1" i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TION</a:t>
            </a:r>
            <a:endParaRPr sz="4400">
              <a:latin typeface="Candara"/>
              <a:cs typeface="Candara"/>
            </a:endParaRPr>
          </a:p>
          <a:p>
            <a:pPr marL="2087692" marR="2129895" algn="ctr">
              <a:lnSpc>
                <a:spcPts val="5280"/>
              </a:lnSpc>
              <a:spcBef>
                <a:spcPts val="40"/>
              </a:spcBef>
            </a:pPr>
            <a:r>
              <a:rPr sz="6600" b="1" i="1" spc="0" baseline="1861" dirty="0" smtClean="0">
                <a:solidFill>
                  <a:srgbClr val="FFFFFF"/>
                </a:solidFill>
                <a:latin typeface="Candara"/>
                <a:cs typeface="Candara"/>
              </a:rPr>
              <a:t>ON</a:t>
            </a:r>
            <a:endParaRPr sz="4400">
              <a:latin typeface="Candara"/>
              <a:cs typeface="Candara"/>
            </a:endParaRPr>
          </a:p>
          <a:p>
            <a:pPr algn="ctr">
              <a:lnSpc>
                <a:spcPts val="5280"/>
              </a:lnSpc>
            </a:pPr>
            <a:r>
              <a:rPr sz="6600" b="1" i="1" spc="0" baseline="1861" dirty="0" smtClean="0">
                <a:solidFill>
                  <a:srgbClr val="FFFFFF"/>
                </a:solidFill>
                <a:latin typeface="Candara"/>
                <a:cs typeface="Candara"/>
              </a:rPr>
              <a:t>TYP</a:t>
            </a:r>
            <a:r>
              <a:rPr sz="6600" b="1" i="1" spc="9" baseline="1861" dirty="0" smtClean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6600" b="1" i="1" spc="0" baseline="1861" dirty="0" smtClean="0">
                <a:solidFill>
                  <a:srgbClr val="FFFFFF"/>
                </a:solidFill>
                <a:latin typeface="Candara"/>
                <a:cs typeface="Candara"/>
              </a:rPr>
              <a:t>S</a:t>
            </a:r>
            <a:r>
              <a:rPr sz="6600" b="1" i="1" spc="-24" baseline="1861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600" b="1" i="1" spc="0" baseline="1861" dirty="0" smtClean="0">
                <a:solidFill>
                  <a:srgbClr val="FFFFFF"/>
                </a:solidFill>
                <a:latin typeface="Candara"/>
                <a:cs typeface="Candara"/>
              </a:rPr>
              <a:t>OF COMPUTER</a:t>
            </a:r>
            <a:endParaRPr sz="4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76750" y="3338322"/>
            <a:ext cx="3156077" cy="500633"/>
          </a:xfrm>
          <a:custGeom>
            <a:avLst/>
            <a:gdLst/>
            <a:ahLst/>
            <a:cxnLst/>
            <a:rect l="l" t="t" r="r" b="b"/>
            <a:pathLst>
              <a:path w="3156077" h="500633">
                <a:moveTo>
                  <a:pt x="0" y="0"/>
                </a:moveTo>
                <a:lnTo>
                  <a:pt x="0" y="341121"/>
                </a:lnTo>
                <a:lnTo>
                  <a:pt x="3156077" y="341121"/>
                </a:lnTo>
                <a:lnTo>
                  <a:pt x="3156077" y="500633"/>
                </a:lnTo>
              </a:path>
            </a:pathLst>
          </a:custGeom>
          <a:ln w="25908">
            <a:solidFill>
              <a:srgbClr val="3C66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76750" y="3338322"/>
            <a:ext cx="1052067" cy="500633"/>
          </a:xfrm>
          <a:custGeom>
            <a:avLst/>
            <a:gdLst/>
            <a:ahLst/>
            <a:cxnLst/>
            <a:rect l="l" t="t" r="r" b="b"/>
            <a:pathLst>
              <a:path w="1052067" h="500633">
                <a:moveTo>
                  <a:pt x="0" y="0"/>
                </a:moveTo>
                <a:lnTo>
                  <a:pt x="0" y="341121"/>
                </a:lnTo>
                <a:lnTo>
                  <a:pt x="1052067" y="341121"/>
                </a:lnTo>
                <a:lnTo>
                  <a:pt x="1052067" y="500633"/>
                </a:lnTo>
              </a:path>
            </a:pathLst>
          </a:custGeom>
          <a:ln w="25908">
            <a:solidFill>
              <a:srgbClr val="3C66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5190" y="3338322"/>
            <a:ext cx="1052068" cy="500633"/>
          </a:xfrm>
          <a:custGeom>
            <a:avLst/>
            <a:gdLst/>
            <a:ahLst/>
            <a:cxnLst/>
            <a:rect l="l" t="t" r="r" b="b"/>
            <a:pathLst>
              <a:path w="1052068" h="500633">
                <a:moveTo>
                  <a:pt x="1052068" y="0"/>
                </a:moveTo>
                <a:lnTo>
                  <a:pt x="1052068" y="341121"/>
                </a:lnTo>
                <a:lnTo>
                  <a:pt x="0" y="341121"/>
                </a:lnTo>
                <a:lnTo>
                  <a:pt x="0" y="500633"/>
                </a:lnTo>
              </a:path>
            </a:pathLst>
          </a:custGeom>
          <a:ln w="25908">
            <a:solidFill>
              <a:srgbClr val="3C66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20546" y="3338322"/>
            <a:ext cx="3156077" cy="500633"/>
          </a:xfrm>
          <a:custGeom>
            <a:avLst/>
            <a:gdLst/>
            <a:ahLst/>
            <a:cxnLst/>
            <a:rect l="l" t="t" r="r" b="b"/>
            <a:pathLst>
              <a:path w="3156077" h="500633">
                <a:moveTo>
                  <a:pt x="3156077" y="0"/>
                </a:moveTo>
                <a:lnTo>
                  <a:pt x="3156077" y="341121"/>
                </a:lnTo>
                <a:lnTo>
                  <a:pt x="0" y="341121"/>
                </a:lnTo>
                <a:lnTo>
                  <a:pt x="0" y="500633"/>
                </a:lnTo>
              </a:path>
            </a:pathLst>
          </a:custGeom>
          <a:ln w="25908">
            <a:solidFill>
              <a:srgbClr val="3C66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15690" y="2245614"/>
            <a:ext cx="1722120" cy="1092708"/>
          </a:xfrm>
          <a:custGeom>
            <a:avLst/>
            <a:gdLst/>
            <a:ahLst/>
            <a:cxnLst/>
            <a:rect l="l" t="t" r="r" b="b"/>
            <a:pathLst>
              <a:path w="1722120" h="1092708">
                <a:moveTo>
                  <a:pt x="0" y="109220"/>
                </a:moveTo>
                <a:lnTo>
                  <a:pt x="26" y="985895"/>
                </a:lnTo>
                <a:lnTo>
                  <a:pt x="9257" y="1027565"/>
                </a:lnTo>
                <a:lnTo>
                  <a:pt x="32783" y="1061506"/>
                </a:lnTo>
                <a:lnTo>
                  <a:pt x="67228" y="1084345"/>
                </a:lnTo>
                <a:lnTo>
                  <a:pt x="109220" y="1092708"/>
                </a:lnTo>
                <a:lnTo>
                  <a:pt x="1615307" y="1092681"/>
                </a:lnTo>
                <a:lnTo>
                  <a:pt x="1656977" y="1083450"/>
                </a:lnTo>
                <a:lnTo>
                  <a:pt x="1690918" y="1059924"/>
                </a:lnTo>
                <a:lnTo>
                  <a:pt x="1713757" y="1025479"/>
                </a:lnTo>
                <a:lnTo>
                  <a:pt x="1722120" y="983488"/>
                </a:lnTo>
                <a:lnTo>
                  <a:pt x="1722093" y="106812"/>
                </a:lnTo>
                <a:lnTo>
                  <a:pt x="1712862" y="65142"/>
                </a:lnTo>
                <a:lnTo>
                  <a:pt x="1689336" y="31201"/>
                </a:lnTo>
                <a:lnTo>
                  <a:pt x="1654891" y="8362"/>
                </a:lnTo>
                <a:lnTo>
                  <a:pt x="1612900" y="0"/>
                </a:lnTo>
                <a:lnTo>
                  <a:pt x="106812" y="26"/>
                </a:lnTo>
                <a:lnTo>
                  <a:pt x="65142" y="9257"/>
                </a:lnTo>
                <a:lnTo>
                  <a:pt x="31201" y="32783"/>
                </a:lnTo>
                <a:lnTo>
                  <a:pt x="8362" y="67228"/>
                </a:lnTo>
                <a:lnTo>
                  <a:pt x="0" y="10922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15690" y="2245614"/>
            <a:ext cx="1722120" cy="1092708"/>
          </a:xfrm>
          <a:custGeom>
            <a:avLst/>
            <a:gdLst/>
            <a:ahLst/>
            <a:cxnLst/>
            <a:rect l="l" t="t" r="r" b="b"/>
            <a:pathLst>
              <a:path w="1722120" h="1092708">
                <a:moveTo>
                  <a:pt x="0" y="109220"/>
                </a:moveTo>
                <a:lnTo>
                  <a:pt x="8362" y="67228"/>
                </a:lnTo>
                <a:lnTo>
                  <a:pt x="31201" y="32783"/>
                </a:lnTo>
                <a:lnTo>
                  <a:pt x="65142" y="9257"/>
                </a:lnTo>
                <a:lnTo>
                  <a:pt x="106812" y="26"/>
                </a:lnTo>
                <a:lnTo>
                  <a:pt x="109220" y="0"/>
                </a:lnTo>
                <a:lnTo>
                  <a:pt x="1612900" y="0"/>
                </a:lnTo>
                <a:lnTo>
                  <a:pt x="1654891" y="8362"/>
                </a:lnTo>
                <a:lnTo>
                  <a:pt x="1689336" y="31201"/>
                </a:lnTo>
                <a:lnTo>
                  <a:pt x="1712862" y="65142"/>
                </a:lnTo>
                <a:lnTo>
                  <a:pt x="1722093" y="106812"/>
                </a:lnTo>
                <a:lnTo>
                  <a:pt x="1722120" y="109220"/>
                </a:lnTo>
                <a:lnTo>
                  <a:pt x="1722120" y="983488"/>
                </a:lnTo>
                <a:lnTo>
                  <a:pt x="1713757" y="1025479"/>
                </a:lnTo>
                <a:lnTo>
                  <a:pt x="1690918" y="1059924"/>
                </a:lnTo>
                <a:lnTo>
                  <a:pt x="1656977" y="1083450"/>
                </a:lnTo>
                <a:lnTo>
                  <a:pt x="1615307" y="1092681"/>
                </a:lnTo>
                <a:lnTo>
                  <a:pt x="1612900" y="1092708"/>
                </a:lnTo>
                <a:lnTo>
                  <a:pt x="109220" y="1092708"/>
                </a:lnTo>
                <a:lnTo>
                  <a:pt x="67228" y="1084345"/>
                </a:lnTo>
                <a:lnTo>
                  <a:pt x="32783" y="1061506"/>
                </a:lnTo>
                <a:lnTo>
                  <a:pt x="9257" y="1027565"/>
                </a:lnTo>
                <a:lnTo>
                  <a:pt x="26" y="985895"/>
                </a:lnTo>
                <a:lnTo>
                  <a:pt x="0" y="983488"/>
                </a:lnTo>
                <a:lnTo>
                  <a:pt x="0" y="10922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07714" y="2426970"/>
            <a:ext cx="1722120" cy="1092707"/>
          </a:xfrm>
          <a:custGeom>
            <a:avLst/>
            <a:gdLst/>
            <a:ahLst/>
            <a:cxnLst/>
            <a:rect l="l" t="t" r="r" b="b"/>
            <a:pathLst>
              <a:path w="1722120" h="1092707">
                <a:moveTo>
                  <a:pt x="0" y="109219"/>
                </a:moveTo>
                <a:lnTo>
                  <a:pt x="26" y="985895"/>
                </a:lnTo>
                <a:lnTo>
                  <a:pt x="9257" y="1027565"/>
                </a:lnTo>
                <a:lnTo>
                  <a:pt x="32783" y="1061506"/>
                </a:lnTo>
                <a:lnTo>
                  <a:pt x="67228" y="1084345"/>
                </a:lnTo>
                <a:lnTo>
                  <a:pt x="109220" y="1092707"/>
                </a:lnTo>
                <a:lnTo>
                  <a:pt x="1615307" y="1092681"/>
                </a:lnTo>
                <a:lnTo>
                  <a:pt x="1656977" y="1083450"/>
                </a:lnTo>
                <a:lnTo>
                  <a:pt x="1690918" y="1059924"/>
                </a:lnTo>
                <a:lnTo>
                  <a:pt x="1713757" y="1025479"/>
                </a:lnTo>
                <a:lnTo>
                  <a:pt x="1722120" y="983488"/>
                </a:lnTo>
                <a:lnTo>
                  <a:pt x="1722093" y="106812"/>
                </a:lnTo>
                <a:lnTo>
                  <a:pt x="1712862" y="65142"/>
                </a:lnTo>
                <a:lnTo>
                  <a:pt x="1689336" y="31201"/>
                </a:lnTo>
                <a:lnTo>
                  <a:pt x="1654891" y="8362"/>
                </a:lnTo>
                <a:lnTo>
                  <a:pt x="1612900" y="0"/>
                </a:lnTo>
                <a:lnTo>
                  <a:pt x="106812" y="26"/>
                </a:lnTo>
                <a:lnTo>
                  <a:pt x="65142" y="9257"/>
                </a:lnTo>
                <a:lnTo>
                  <a:pt x="31201" y="32783"/>
                </a:lnTo>
                <a:lnTo>
                  <a:pt x="8362" y="67228"/>
                </a:lnTo>
                <a:lnTo>
                  <a:pt x="0" y="109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07714" y="2426970"/>
            <a:ext cx="1722120" cy="1092707"/>
          </a:xfrm>
          <a:custGeom>
            <a:avLst/>
            <a:gdLst/>
            <a:ahLst/>
            <a:cxnLst/>
            <a:rect l="l" t="t" r="r" b="b"/>
            <a:pathLst>
              <a:path w="1722120" h="1092707">
                <a:moveTo>
                  <a:pt x="0" y="109219"/>
                </a:moveTo>
                <a:lnTo>
                  <a:pt x="8362" y="67228"/>
                </a:lnTo>
                <a:lnTo>
                  <a:pt x="31201" y="32783"/>
                </a:lnTo>
                <a:lnTo>
                  <a:pt x="65142" y="9257"/>
                </a:lnTo>
                <a:lnTo>
                  <a:pt x="106812" y="26"/>
                </a:lnTo>
                <a:lnTo>
                  <a:pt x="109220" y="0"/>
                </a:lnTo>
                <a:lnTo>
                  <a:pt x="1612900" y="0"/>
                </a:lnTo>
                <a:lnTo>
                  <a:pt x="1654891" y="8362"/>
                </a:lnTo>
                <a:lnTo>
                  <a:pt x="1689336" y="31201"/>
                </a:lnTo>
                <a:lnTo>
                  <a:pt x="1712862" y="65142"/>
                </a:lnTo>
                <a:lnTo>
                  <a:pt x="1722093" y="106812"/>
                </a:lnTo>
                <a:lnTo>
                  <a:pt x="1722120" y="109219"/>
                </a:lnTo>
                <a:lnTo>
                  <a:pt x="1722120" y="983488"/>
                </a:lnTo>
                <a:lnTo>
                  <a:pt x="1713757" y="1025479"/>
                </a:lnTo>
                <a:lnTo>
                  <a:pt x="1690918" y="1059924"/>
                </a:lnTo>
                <a:lnTo>
                  <a:pt x="1656977" y="1083450"/>
                </a:lnTo>
                <a:lnTo>
                  <a:pt x="1615307" y="1092681"/>
                </a:lnTo>
                <a:lnTo>
                  <a:pt x="1612900" y="1092707"/>
                </a:lnTo>
                <a:lnTo>
                  <a:pt x="109220" y="1092707"/>
                </a:lnTo>
                <a:lnTo>
                  <a:pt x="67228" y="1084345"/>
                </a:lnTo>
                <a:lnTo>
                  <a:pt x="32783" y="1061506"/>
                </a:lnTo>
                <a:lnTo>
                  <a:pt x="9257" y="1027565"/>
                </a:lnTo>
                <a:lnTo>
                  <a:pt x="26" y="985895"/>
                </a:lnTo>
                <a:lnTo>
                  <a:pt x="0" y="983488"/>
                </a:lnTo>
                <a:lnTo>
                  <a:pt x="0" y="109219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1009" y="3839718"/>
            <a:ext cx="1720596" cy="1092708"/>
          </a:xfrm>
          <a:custGeom>
            <a:avLst/>
            <a:gdLst/>
            <a:ahLst/>
            <a:cxnLst/>
            <a:rect l="l" t="t" r="r" b="b"/>
            <a:pathLst>
              <a:path w="1720596" h="1092707">
                <a:moveTo>
                  <a:pt x="0" y="109219"/>
                </a:moveTo>
                <a:lnTo>
                  <a:pt x="26" y="985937"/>
                </a:lnTo>
                <a:lnTo>
                  <a:pt x="9274" y="1027592"/>
                </a:lnTo>
                <a:lnTo>
                  <a:pt x="32813" y="1061520"/>
                </a:lnTo>
                <a:lnTo>
                  <a:pt x="67269" y="1084349"/>
                </a:lnTo>
                <a:lnTo>
                  <a:pt x="109270" y="1092707"/>
                </a:lnTo>
                <a:lnTo>
                  <a:pt x="1613783" y="1092681"/>
                </a:lnTo>
                <a:lnTo>
                  <a:pt x="1655453" y="1083450"/>
                </a:lnTo>
                <a:lnTo>
                  <a:pt x="1689394" y="1059924"/>
                </a:lnTo>
                <a:lnTo>
                  <a:pt x="1712233" y="1025479"/>
                </a:lnTo>
                <a:lnTo>
                  <a:pt x="1720596" y="983487"/>
                </a:lnTo>
                <a:lnTo>
                  <a:pt x="1720569" y="106812"/>
                </a:lnTo>
                <a:lnTo>
                  <a:pt x="1711338" y="65142"/>
                </a:lnTo>
                <a:lnTo>
                  <a:pt x="1687812" y="31201"/>
                </a:lnTo>
                <a:lnTo>
                  <a:pt x="1653367" y="8362"/>
                </a:lnTo>
                <a:lnTo>
                  <a:pt x="1611376" y="0"/>
                </a:lnTo>
                <a:lnTo>
                  <a:pt x="106820" y="26"/>
                </a:lnTo>
                <a:lnTo>
                  <a:pt x="65146" y="9269"/>
                </a:lnTo>
                <a:lnTo>
                  <a:pt x="31203" y="32796"/>
                </a:lnTo>
                <a:lnTo>
                  <a:pt x="8363" y="67237"/>
                </a:lnTo>
                <a:lnTo>
                  <a:pt x="0" y="10921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1009" y="3839718"/>
            <a:ext cx="1720596" cy="1092708"/>
          </a:xfrm>
          <a:custGeom>
            <a:avLst/>
            <a:gdLst/>
            <a:ahLst/>
            <a:cxnLst/>
            <a:rect l="l" t="t" r="r" b="b"/>
            <a:pathLst>
              <a:path w="1720596" h="1092707">
                <a:moveTo>
                  <a:pt x="0" y="109219"/>
                </a:moveTo>
                <a:lnTo>
                  <a:pt x="8363" y="67237"/>
                </a:lnTo>
                <a:lnTo>
                  <a:pt x="31203" y="32796"/>
                </a:lnTo>
                <a:lnTo>
                  <a:pt x="65146" y="9269"/>
                </a:lnTo>
                <a:lnTo>
                  <a:pt x="106820" y="26"/>
                </a:lnTo>
                <a:lnTo>
                  <a:pt x="109270" y="0"/>
                </a:lnTo>
                <a:lnTo>
                  <a:pt x="1611376" y="0"/>
                </a:lnTo>
                <a:lnTo>
                  <a:pt x="1653367" y="8362"/>
                </a:lnTo>
                <a:lnTo>
                  <a:pt x="1687812" y="31201"/>
                </a:lnTo>
                <a:lnTo>
                  <a:pt x="1711338" y="65142"/>
                </a:lnTo>
                <a:lnTo>
                  <a:pt x="1720569" y="106812"/>
                </a:lnTo>
                <a:lnTo>
                  <a:pt x="1720596" y="109219"/>
                </a:lnTo>
                <a:lnTo>
                  <a:pt x="1720596" y="983487"/>
                </a:lnTo>
                <a:lnTo>
                  <a:pt x="1712233" y="1025479"/>
                </a:lnTo>
                <a:lnTo>
                  <a:pt x="1689394" y="1059924"/>
                </a:lnTo>
                <a:lnTo>
                  <a:pt x="1655453" y="1083450"/>
                </a:lnTo>
                <a:lnTo>
                  <a:pt x="1613783" y="1092681"/>
                </a:lnTo>
                <a:lnTo>
                  <a:pt x="1611376" y="1092707"/>
                </a:lnTo>
                <a:lnTo>
                  <a:pt x="109270" y="1092707"/>
                </a:lnTo>
                <a:lnTo>
                  <a:pt x="67269" y="1084349"/>
                </a:lnTo>
                <a:lnTo>
                  <a:pt x="32813" y="1061520"/>
                </a:lnTo>
                <a:lnTo>
                  <a:pt x="9274" y="1027592"/>
                </a:lnTo>
                <a:lnTo>
                  <a:pt x="26" y="985937"/>
                </a:lnTo>
                <a:lnTo>
                  <a:pt x="0" y="983487"/>
                </a:lnTo>
                <a:lnTo>
                  <a:pt x="0" y="109219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1510" y="4021074"/>
            <a:ext cx="1722120" cy="1092708"/>
          </a:xfrm>
          <a:custGeom>
            <a:avLst/>
            <a:gdLst/>
            <a:ahLst/>
            <a:cxnLst/>
            <a:rect l="l" t="t" r="r" b="b"/>
            <a:pathLst>
              <a:path w="1722120" h="1092707">
                <a:moveTo>
                  <a:pt x="0" y="109219"/>
                </a:moveTo>
                <a:lnTo>
                  <a:pt x="26" y="985937"/>
                </a:lnTo>
                <a:lnTo>
                  <a:pt x="9274" y="1027592"/>
                </a:lnTo>
                <a:lnTo>
                  <a:pt x="32813" y="1061520"/>
                </a:lnTo>
                <a:lnTo>
                  <a:pt x="67269" y="1084349"/>
                </a:lnTo>
                <a:lnTo>
                  <a:pt x="109270" y="1092708"/>
                </a:lnTo>
                <a:lnTo>
                  <a:pt x="1615307" y="1092681"/>
                </a:lnTo>
                <a:lnTo>
                  <a:pt x="1656977" y="1083450"/>
                </a:lnTo>
                <a:lnTo>
                  <a:pt x="1690918" y="1059924"/>
                </a:lnTo>
                <a:lnTo>
                  <a:pt x="1713757" y="1025479"/>
                </a:lnTo>
                <a:lnTo>
                  <a:pt x="1722120" y="983488"/>
                </a:lnTo>
                <a:lnTo>
                  <a:pt x="1722093" y="106812"/>
                </a:lnTo>
                <a:lnTo>
                  <a:pt x="1712862" y="65142"/>
                </a:lnTo>
                <a:lnTo>
                  <a:pt x="1689336" y="31201"/>
                </a:lnTo>
                <a:lnTo>
                  <a:pt x="1654891" y="8362"/>
                </a:lnTo>
                <a:lnTo>
                  <a:pt x="1612900" y="0"/>
                </a:lnTo>
                <a:lnTo>
                  <a:pt x="106820" y="26"/>
                </a:lnTo>
                <a:lnTo>
                  <a:pt x="65146" y="9269"/>
                </a:lnTo>
                <a:lnTo>
                  <a:pt x="31203" y="32796"/>
                </a:lnTo>
                <a:lnTo>
                  <a:pt x="8363" y="67237"/>
                </a:lnTo>
                <a:lnTo>
                  <a:pt x="0" y="109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1510" y="4021074"/>
            <a:ext cx="1722120" cy="1092708"/>
          </a:xfrm>
          <a:custGeom>
            <a:avLst/>
            <a:gdLst/>
            <a:ahLst/>
            <a:cxnLst/>
            <a:rect l="l" t="t" r="r" b="b"/>
            <a:pathLst>
              <a:path w="1722120" h="1092707">
                <a:moveTo>
                  <a:pt x="0" y="109219"/>
                </a:moveTo>
                <a:lnTo>
                  <a:pt x="8363" y="67237"/>
                </a:lnTo>
                <a:lnTo>
                  <a:pt x="31203" y="32796"/>
                </a:lnTo>
                <a:lnTo>
                  <a:pt x="65146" y="9269"/>
                </a:lnTo>
                <a:lnTo>
                  <a:pt x="106820" y="26"/>
                </a:lnTo>
                <a:lnTo>
                  <a:pt x="109270" y="0"/>
                </a:lnTo>
                <a:lnTo>
                  <a:pt x="1612900" y="0"/>
                </a:lnTo>
                <a:lnTo>
                  <a:pt x="1654891" y="8362"/>
                </a:lnTo>
                <a:lnTo>
                  <a:pt x="1689336" y="31201"/>
                </a:lnTo>
                <a:lnTo>
                  <a:pt x="1712862" y="65142"/>
                </a:lnTo>
                <a:lnTo>
                  <a:pt x="1722093" y="106812"/>
                </a:lnTo>
                <a:lnTo>
                  <a:pt x="1722120" y="109219"/>
                </a:lnTo>
                <a:lnTo>
                  <a:pt x="1722120" y="983488"/>
                </a:lnTo>
                <a:lnTo>
                  <a:pt x="1713757" y="1025479"/>
                </a:lnTo>
                <a:lnTo>
                  <a:pt x="1690918" y="1059924"/>
                </a:lnTo>
                <a:lnTo>
                  <a:pt x="1656977" y="1083450"/>
                </a:lnTo>
                <a:lnTo>
                  <a:pt x="1615307" y="1092681"/>
                </a:lnTo>
                <a:lnTo>
                  <a:pt x="1612900" y="1092708"/>
                </a:lnTo>
                <a:lnTo>
                  <a:pt x="109270" y="1092708"/>
                </a:lnTo>
                <a:lnTo>
                  <a:pt x="67269" y="1084349"/>
                </a:lnTo>
                <a:lnTo>
                  <a:pt x="32813" y="1061520"/>
                </a:lnTo>
                <a:lnTo>
                  <a:pt x="9274" y="1027592"/>
                </a:lnTo>
                <a:lnTo>
                  <a:pt x="26" y="985937"/>
                </a:lnTo>
                <a:lnTo>
                  <a:pt x="0" y="983488"/>
                </a:lnTo>
                <a:lnTo>
                  <a:pt x="0" y="109219"/>
                </a:lnTo>
                <a:close/>
              </a:path>
            </a:pathLst>
          </a:custGeom>
          <a:ln w="25907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64130" y="3839718"/>
            <a:ext cx="1722120" cy="1092708"/>
          </a:xfrm>
          <a:custGeom>
            <a:avLst/>
            <a:gdLst/>
            <a:ahLst/>
            <a:cxnLst/>
            <a:rect l="l" t="t" r="r" b="b"/>
            <a:pathLst>
              <a:path w="1722120" h="1092707">
                <a:moveTo>
                  <a:pt x="0" y="109219"/>
                </a:moveTo>
                <a:lnTo>
                  <a:pt x="26" y="985895"/>
                </a:lnTo>
                <a:lnTo>
                  <a:pt x="9257" y="1027565"/>
                </a:lnTo>
                <a:lnTo>
                  <a:pt x="32783" y="1061506"/>
                </a:lnTo>
                <a:lnTo>
                  <a:pt x="67228" y="1084345"/>
                </a:lnTo>
                <a:lnTo>
                  <a:pt x="109219" y="1092707"/>
                </a:lnTo>
                <a:lnTo>
                  <a:pt x="1615307" y="1092681"/>
                </a:lnTo>
                <a:lnTo>
                  <a:pt x="1656977" y="1083450"/>
                </a:lnTo>
                <a:lnTo>
                  <a:pt x="1690918" y="1059924"/>
                </a:lnTo>
                <a:lnTo>
                  <a:pt x="1713757" y="1025479"/>
                </a:lnTo>
                <a:lnTo>
                  <a:pt x="1722120" y="983487"/>
                </a:lnTo>
                <a:lnTo>
                  <a:pt x="1722093" y="106812"/>
                </a:lnTo>
                <a:lnTo>
                  <a:pt x="1712862" y="65142"/>
                </a:lnTo>
                <a:lnTo>
                  <a:pt x="1689336" y="31201"/>
                </a:lnTo>
                <a:lnTo>
                  <a:pt x="1654891" y="8362"/>
                </a:lnTo>
                <a:lnTo>
                  <a:pt x="1612899" y="0"/>
                </a:lnTo>
                <a:lnTo>
                  <a:pt x="106812" y="26"/>
                </a:lnTo>
                <a:lnTo>
                  <a:pt x="65142" y="9257"/>
                </a:lnTo>
                <a:lnTo>
                  <a:pt x="31201" y="32783"/>
                </a:lnTo>
                <a:lnTo>
                  <a:pt x="8362" y="67228"/>
                </a:lnTo>
                <a:lnTo>
                  <a:pt x="0" y="10921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64130" y="3839718"/>
            <a:ext cx="1722120" cy="1092708"/>
          </a:xfrm>
          <a:custGeom>
            <a:avLst/>
            <a:gdLst/>
            <a:ahLst/>
            <a:cxnLst/>
            <a:rect l="l" t="t" r="r" b="b"/>
            <a:pathLst>
              <a:path w="1722120" h="1092707">
                <a:moveTo>
                  <a:pt x="0" y="109219"/>
                </a:moveTo>
                <a:lnTo>
                  <a:pt x="8362" y="67228"/>
                </a:lnTo>
                <a:lnTo>
                  <a:pt x="31201" y="32783"/>
                </a:lnTo>
                <a:lnTo>
                  <a:pt x="65142" y="9257"/>
                </a:lnTo>
                <a:lnTo>
                  <a:pt x="106812" y="26"/>
                </a:lnTo>
                <a:lnTo>
                  <a:pt x="109219" y="0"/>
                </a:lnTo>
                <a:lnTo>
                  <a:pt x="1612899" y="0"/>
                </a:lnTo>
                <a:lnTo>
                  <a:pt x="1654891" y="8362"/>
                </a:lnTo>
                <a:lnTo>
                  <a:pt x="1689336" y="31201"/>
                </a:lnTo>
                <a:lnTo>
                  <a:pt x="1712862" y="65142"/>
                </a:lnTo>
                <a:lnTo>
                  <a:pt x="1722093" y="106812"/>
                </a:lnTo>
                <a:lnTo>
                  <a:pt x="1722120" y="109219"/>
                </a:lnTo>
                <a:lnTo>
                  <a:pt x="1722120" y="983487"/>
                </a:lnTo>
                <a:lnTo>
                  <a:pt x="1713757" y="1025479"/>
                </a:lnTo>
                <a:lnTo>
                  <a:pt x="1690918" y="1059924"/>
                </a:lnTo>
                <a:lnTo>
                  <a:pt x="1656977" y="1083450"/>
                </a:lnTo>
                <a:lnTo>
                  <a:pt x="1615307" y="1092681"/>
                </a:lnTo>
                <a:lnTo>
                  <a:pt x="1612899" y="1092707"/>
                </a:lnTo>
                <a:lnTo>
                  <a:pt x="109219" y="1092707"/>
                </a:lnTo>
                <a:lnTo>
                  <a:pt x="67228" y="1084345"/>
                </a:lnTo>
                <a:lnTo>
                  <a:pt x="32783" y="1061506"/>
                </a:lnTo>
                <a:lnTo>
                  <a:pt x="9257" y="1027565"/>
                </a:lnTo>
                <a:lnTo>
                  <a:pt x="26" y="985895"/>
                </a:lnTo>
                <a:lnTo>
                  <a:pt x="0" y="983487"/>
                </a:lnTo>
                <a:lnTo>
                  <a:pt x="0" y="10921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56154" y="4021074"/>
            <a:ext cx="1720595" cy="1092708"/>
          </a:xfrm>
          <a:custGeom>
            <a:avLst/>
            <a:gdLst/>
            <a:ahLst/>
            <a:cxnLst/>
            <a:rect l="l" t="t" r="r" b="b"/>
            <a:pathLst>
              <a:path w="1720595" h="1092707">
                <a:moveTo>
                  <a:pt x="0" y="109219"/>
                </a:moveTo>
                <a:lnTo>
                  <a:pt x="26" y="985895"/>
                </a:lnTo>
                <a:lnTo>
                  <a:pt x="9257" y="1027565"/>
                </a:lnTo>
                <a:lnTo>
                  <a:pt x="32783" y="1061506"/>
                </a:lnTo>
                <a:lnTo>
                  <a:pt x="67228" y="1084345"/>
                </a:lnTo>
                <a:lnTo>
                  <a:pt x="109219" y="1092708"/>
                </a:lnTo>
                <a:lnTo>
                  <a:pt x="1613783" y="1092681"/>
                </a:lnTo>
                <a:lnTo>
                  <a:pt x="1655453" y="1083450"/>
                </a:lnTo>
                <a:lnTo>
                  <a:pt x="1689394" y="1059924"/>
                </a:lnTo>
                <a:lnTo>
                  <a:pt x="1712233" y="1025479"/>
                </a:lnTo>
                <a:lnTo>
                  <a:pt x="1720595" y="983488"/>
                </a:lnTo>
                <a:lnTo>
                  <a:pt x="1720569" y="106812"/>
                </a:lnTo>
                <a:lnTo>
                  <a:pt x="1711338" y="65142"/>
                </a:lnTo>
                <a:lnTo>
                  <a:pt x="1687812" y="31201"/>
                </a:lnTo>
                <a:lnTo>
                  <a:pt x="1653367" y="8362"/>
                </a:lnTo>
                <a:lnTo>
                  <a:pt x="1611375" y="0"/>
                </a:lnTo>
                <a:lnTo>
                  <a:pt x="106812" y="26"/>
                </a:lnTo>
                <a:lnTo>
                  <a:pt x="65142" y="9257"/>
                </a:lnTo>
                <a:lnTo>
                  <a:pt x="31201" y="32783"/>
                </a:lnTo>
                <a:lnTo>
                  <a:pt x="8362" y="67228"/>
                </a:lnTo>
                <a:lnTo>
                  <a:pt x="0" y="109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56154" y="4021074"/>
            <a:ext cx="1720595" cy="1092708"/>
          </a:xfrm>
          <a:custGeom>
            <a:avLst/>
            <a:gdLst/>
            <a:ahLst/>
            <a:cxnLst/>
            <a:rect l="l" t="t" r="r" b="b"/>
            <a:pathLst>
              <a:path w="1720595" h="1092707">
                <a:moveTo>
                  <a:pt x="0" y="109219"/>
                </a:moveTo>
                <a:lnTo>
                  <a:pt x="8362" y="67228"/>
                </a:lnTo>
                <a:lnTo>
                  <a:pt x="31201" y="32783"/>
                </a:lnTo>
                <a:lnTo>
                  <a:pt x="65142" y="9257"/>
                </a:lnTo>
                <a:lnTo>
                  <a:pt x="106812" y="26"/>
                </a:lnTo>
                <a:lnTo>
                  <a:pt x="109219" y="0"/>
                </a:lnTo>
                <a:lnTo>
                  <a:pt x="1611375" y="0"/>
                </a:lnTo>
                <a:lnTo>
                  <a:pt x="1653367" y="8362"/>
                </a:lnTo>
                <a:lnTo>
                  <a:pt x="1687812" y="31201"/>
                </a:lnTo>
                <a:lnTo>
                  <a:pt x="1711338" y="65142"/>
                </a:lnTo>
                <a:lnTo>
                  <a:pt x="1720569" y="106812"/>
                </a:lnTo>
                <a:lnTo>
                  <a:pt x="1720595" y="109219"/>
                </a:lnTo>
                <a:lnTo>
                  <a:pt x="1720595" y="983488"/>
                </a:lnTo>
                <a:lnTo>
                  <a:pt x="1712233" y="1025479"/>
                </a:lnTo>
                <a:lnTo>
                  <a:pt x="1689394" y="1059924"/>
                </a:lnTo>
                <a:lnTo>
                  <a:pt x="1655453" y="1083450"/>
                </a:lnTo>
                <a:lnTo>
                  <a:pt x="1613783" y="1092681"/>
                </a:lnTo>
                <a:lnTo>
                  <a:pt x="1611375" y="1092708"/>
                </a:lnTo>
                <a:lnTo>
                  <a:pt x="109219" y="1092708"/>
                </a:lnTo>
                <a:lnTo>
                  <a:pt x="67228" y="1084345"/>
                </a:lnTo>
                <a:lnTo>
                  <a:pt x="32783" y="1061506"/>
                </a:lnTo>
                <a:lnTo>
                  <a:pt x="9257" y="1027565"/>
                </a:lnTo>
                <a:lnTo>
                  <a:pt x="26" y="985895"/>
                </a:lnTo>
                <a:lnTo>
                  <a:pt x="0" y="983488"/>
                </a:lnTo>
                <a:lnTo>
                  <a:pt x="0" y="109219"/>
                </a:lnTo>
                <a:close/>
              </a:path>
            </a:pathLst>
          </a:custGeom>
          <a:ln w="25907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68774" y="3839718"/>
            <a:ext cx="1720596" cy="1092708"/>
          </a:xfrm>
          <a:custGeom>
            <a:avLst/>
            <a:gdLst/>
            <a:ahLst/>
            <a:cxnLst/>
            <a:rect l="l" t="t" r="r" b="b"/>
            <a:pathLst>
              <a:path w="1720596" h="1092707">
                <a:moveTo>
                  <a:pt x="0" y="109219"/>
                </a:moveTo>
                <a:lnTo>
                  <a:pt x="26" y="985895"/>
                </a:lnTo>
                <a:lnTo>
                  <a:pt x="9257" y="1027565"/>
                </a:lnTo>
                <a:lnTo>
                  <a:pt x="32783" y="1061506"/>
                </a:lnTo>
                <a:lnTo>
                  <a:pt x="67228" y="1084345"/>
                </a:lnTo>
                <a:lnTo>
                  <a:pt x="109220" y="1092707"/>
                </a:lnTo>
                <a:lnTo>
                  <a:pt x="1613783" y="1092681"/>
                </a:lnTo>
                <a:lnTo>
                  <a:pt x="1655453" y="1083450"/>
                </a:lnTo>
                <a:lnTo>
                  <a:pt x="1689394" y="1059924"/>
                </a:lnTo>
                <a:lnTo>
                  <a:pt x="1712233" y="1025479"/>
                </a:lnTo>
                <a:lnTo>
                  <a:pt x="1720596" y="983487"/>
                </a:lnTo>
                <a:lnTo>
                  <a:pt x="1720569" y="106812"/>
                </a:lnTo>
                <a:lnTo>
                  <a:pt x="1711338" y="65142"/>
                </a:lnTo>
                <a:lnTo>
                  <a:pt x="1687812" y="31201"/>
                </a:lnTo>
                <a:lnTo>
                  <a:pt x="1653367" y="8362"/>
                </a:lnTo>
                <a:lnTo>
                  <a:pt x="1611376" y="0"/>
                </a:lnTo>
                <a:lnTo>
                  <a:pt x="106812" y="26"/>
                </a:lnTo>
                <a:lnTo>
                  <a:pt x="65142" y="9257"/>
                </a:lnTo>
                <a:lnTo>
                  <a:pt x="31201" y="32783"/>
                </a:lnTo>
                <a:lnTo>
                  <a:pt x="8362" y="67228"/>
                </a:lnTo>
                <a:lnTo>
                  <a:pt x="0" y="10921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68774" y="3839718"/>
            <a:ext cx="1720596" cy="1092708"/>
          </a:xfrm>
          <a:custGeom>
            <a:avLst/>
            <a:gdLst/>
            <a:ahLst/>
            <a:cxnLst/>
            <a:rect l="l" t="t" r="r" b="b"/>
            <a:pathLst>
              <a:path w="1720596" h="1092707">
                <a:moveTo>
                  <a:pt x="0" y="109219"/>
                </a:moveTo>
                <a:lnTo>
                  <a:pt x="8362" y="67228"/>
                </a:lnTo>
                <a:lnTo>
                  <a:pt x="31201" y="32783"/>
                </a:lnTo>
                <a:lnTo>
                  <a:pt x="65142" y="9257"/>
                </a:lnTo>
                <a:lnTo>
                  <a:pt x="106812" y="26"/>
                </a:lnTo>
                <a:lnTo>
                  <a:pt x="109220" y="0"/>
                </a:lnTo>
                <a:lnTo>
                  <a:pt x="1611376" y="0"/>
                </a:lnTo>
                <a:lnTo>
                  <a:pt x="1653367" y="8362"/>
                </a:lnTo>
                <a:lnTo>
                  <a:pt x="1687812" y="31201"/>
                </a:lnTo>
                <a:lnTo>
                  <a:pt x="1711338" y="65142"/>
                </a:lnTo>
                <a:lnTo>
                  <a:pt x="1720569" y="106812"/>
                </a:lnTo>
                <a:lnTo>
                  <a:pt x="1720596" y="109219"/>
                </a:lnTo>
                <a:lnTo>
                  <a:pt x="1720596" y="983487"/>
                </a:lnTo>
                <a:lnTo>
                  <a:pt x="1712233" y="1025479"/>
                </a:lnTo>
                <a:lnTo>
                  <a:pt x="1689394" y="1059924"/>
                </a:lnTo>
                <a:lnTo>
                  <a:pt x="1655453" y="1083450"/>
                </a:lnTo>
                <a:lnTo>
                  <a:pt x="1613783" y="1092681"/>
                </a:lnTo>
                <a:lnTo>
                  <a:pt x="1611376" y="1092707"/>
                </a:lnTo>
                <a:lnTo>
                  <a:pt x="109220" y="1092707"/>
                </a:lnTo>
                <a:lnTo>
                  <a:pt x="67228" y="1084345"/>
                </a:lnTo>
                <a:lnTo>
                  <a:pt x="32783" y="1061506"/>
                </a:lnTo>
                <a:lnTo>
                  <a:pt x="9257" y="1027565"/>
                </a:lnTo>
                <a:lnTo>
                  <a:pt x="26" y="985895"/>
                </a:lnTo>
                <a:lnTo>
                  <a:pt x="0" y="983487"/>
                </a:lnTo>
                <a:lnTo>
                  <a:pt x="0" y="109219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59274" y="4021074"/>
            <a:ext cx="1722120" cy="1092708"/>
          </a:xfrm>
          <a:custGeom>
            <a:avLst/>
            <a:gdLst/>
            <a:ahLst/>
            <a:cxnLst/>
            <a:rect l="l" t="t" r="r" b="b"/>
            <a:pathLst>
              <a:path w="1722120" h="1092707">
                <a:moveTo>
                  <a:pt x="0" y="109219"/>
                </a:moveTo>
                <a:lnTo>
                  <a:pt x="26" y="985895"/>
                </a:lnTo>
                <a:lnTo>
                  <a:pt x="9257" y="1027565"/>
                </a:lnTo>
                <a:lnTo>
                  <a:pt x="32783" y="1061506"/>
                </a:lnTo>
                <a:lnTo>
                  <a:pt x="67228" y="1084345"/>
                </a:lnTo>
                <a:lnTo>
                  <a:pt x="109220" y="1092708"/>
                </a:lnTo>
                <a:lnTo>
                  <a:pt x="1615307" y="1092681"/>
                </a:lnTo>
                <a:lnTo>
                  <a:pt x="1656977" y="1083450"/>
                </a:lnTo>
                <a:lnTo>
                  <a:pt x="1690918" y="1059924"/>
                </a:lnTo>
                <a:lnTo>
                  <a:pt x="1713757" y="1025479"/>
                </a:lnTo>
                <a:lnTo>
                  <a:pt x="1722120" y="983488"/>
                </a:lnTo>
                <a:lnTo>
                  <a:pt x="1722093" y="106812"/>
                </a:lnTo>
                <a:lnTo>
                  <a:pt x="1712862" y="65142"/>
                </a:lnTo>
                <a:lnTo>
                  <a:pt x="1689336" y="31201"/>
                </a:lnTo>
                <a:lnTo>
                  <a:pt x="1654891" y="8362"/>
                </a:lnTo>
                <a:lnTo>
                  <a:pt x="1612900" y="0"/>
                </a:lnTo>
                <a:lnTo>
                  <a:pt x="106812" y="26"/>
                </a:lnTo>
                <a:lnTo>
                  <a:pt x="65142" y="9257"/>
                </a:lnTo>
                <a:lnTo>
                  <a:pt x="31201" y="32783"/>
                </a:lnTo>
                <a:lnTo>
                  <a:pt x="8362" y="67228"/>
                </a:lnTo>
                <a:lnTo>
                  <a:pt x="0" y="109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9274" y="4021074"/>
            <a:ext cx="1722120" cy="1092708"/>
          </a:xfrm>
          <a:custGeom>
            <a:avLst/>
            <a:gdLst/>
            <a:ahLst/>
            <a:cxnLst/>
            <a:rect l="l" t="t" r="r" b="b"/>
            <a:pathLst>
              <a:path w="1722120" h="1092707">
                <a:moveTo>
                  <a:pt x="0" y="109219"/>
                </a:moveTo>
                <a:lnTo>
                  <a:pt x="8362" y="67228"/>
                </a:lnTo>
                <a:lnTo>
                  <a:pt x="31201" y="32783"/>
                </a:lnTo>
                <a:lnTo>
                  <a:pt x="65142" y="9257"/>
                </a:lnTo>
                <a:lnTo>
                  <a:pt x="106812" y="26"/>
                </a:lnTo>
                <a:lnTo>
                  <a:pt x="109220" y="0"/>
                </a:lnTo>
                <a:lnTo>
                  <a:pt x="1612900" y="0"/>
                </a:lnTo>
                <a:lnTo>
                  <a:pt x="1654891" y="8362"/>
                </a:lnTo>
                <a:lnTo>
                  <a:pt x="1689336" y="31201"/>
                </a:lnTo>
                <a:lnTo>
                  <a:pt x="1712862" y="65142"/>
                </a:lnTo>
                <a:lnTo>
                  <a:pt x="1722093" y="106812"/>
                </a:lnTo>
                <a:lnTo>
                  <a:pt x="1722120" y="109219"/>
                </a:lnTo>
                <a:lnTo>
                  <a:pt x="1722120" y="983488"/>
                </a:lnTo>
                <a:lnTo>
                  <a:pt x="1713757" y="1025479"/>
                </a:lnTo>
                <a:lnTo>
                  <a:pt x="1690918" y="1059924"/>
                </a:lnTo>
                <a:lnTo>
                  <a:pt x="1656977" y="1083450"/>
                </a:lnTo>
                <a:lnTo>
                  <a:pt x="1615307" y="1092681"/>
                </a:lnTo>
                <a:lnTo>
                  <a:pt x="1612900" y="1092708"/>
                </a:lnTo>
                <a:lnTo>
                  <a:pt x="109220" y="1092708"/>
                </a:lnTo>
                <a:lnTo>
                  <a:pt x="67228" y="1084345"/>
                </a:lnTo>
                <a:lnTo>
                  <a:pt x="32783" y="1061506"/>
                </a:lnTo>
                <a:lnTo>
                  <a:pt x="9257" y="1027565"/>
                </a:lnTo>
                <a:lnTo>
                  <a:pt x="26" y="985895"/>
                </a:lnTo>
                <a:lnTo>
                  <a:pt x="0" y="983488"/>
                </a:lnTo>
                <a:lnTo>
                  <a:pt x="0" y="109219"/>
                </a:lnTo>
                <a:close/>
              </a:path>
            </a:pathLst>
          </a:custGeom>
          <a:ln w="25907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71894" y="3839718"/>
            <a:ext cx="1722120" cy="1092708"/>
          </a:xfrm>
          <a:custGeom>
            <a:avLst/>
            <a:gdLst/>
            <a:ahLst/>
            <a:cxnLst/>
            <a:rect l="l" t="t" r="r" b="b"/>
            <a:pathLst>
              <a:path w="1722120" h="1092707">
                <a:moveTo>
                  <a:pt x="0" y="109219"/>
                </a:moveTo>
                <a:lnTo>
                  <a:pt x="26" y="985895"/>
                </a:lnTo>
                <a:lnTo>
                  <a:pt x="9257" y="1027565"/>
                </a:lnTo>
                <a:lnTo>
                  <a:pt x="32783" y="1061506"/>
                </a:lnTo>
                <a:lnTo>
                  <a:pt x="67228" y="1084345"/>
                </a:lnTo>
                <a:lnTo>
                  <a:pt x="109220" y="1092707"/>
                </a:lnTo>
                <a:lnTo>
                  <a:pt x="1615307" y="1092681"/>
                </a:lnTo>
                <a:lnTo>
                  <a:pt x="1656977" y="1083450"/>
                </a:lnTo>
                <a:lnTo>
                  <a:pt x="1690918" y="1059924"/>
                </a:lnTo>
                <a:lnTo>
                  <a:pt x="1713757" y="1025479"/>
                </a:lnTo>
                <a:lnTo>
                  <a:pt x="1722120" y="983487"/>
                </a:lnTo>
                <a:lnTo>
                  <a:pt x="1722093" y="106812"/>
                </a:lnTo>
                <a:lnTo>
                  <a:pt x="1712862" y="65142"/>
                </a:lnTo>
                <a:lnTo>
                  <a:pt x="1689336" y="31201"/>
                </a:lnTo>
                <a:lnTo>
                  <a:pt x="1654891" y="8362"/>
                </a:lnTo>
                <a:lnTo>
                  <a:pt x="1612900" y="0"/>
                </a:lnTo>
                <a:lnTo>
                  <a:pt x="106812" y="26"/>
                </a:lnTo>
                <a:lnTo>
                  <a:pt x="65142" y="9257"/>
                </a:lnTo>
                <a:lnTo>
                  <a:pt x="31201" y="32783"/>
                </a:lnTo>
                <a:lnTo>
                  <a:pt x="8362" y="67228"/>
                </a:lnTo>
                <a:lnTo>
                  <a:pt x="0" y="10921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71894" y="3839718"/>
            <a:ext cx="1722120" cy="1092708"/>
          </a:xfrm>
          <a:custGeom>
            <a:avLst/>
            <a:gdLst/>
            <a:ahLst/>
            <a:cxnLst/>
            <a:rect l="l" t="t" r="r" b="b"/>
            <a:pathLst>
              <a:path w="1722120" h="1092707">
                <a:moveTo>
                  <a:pt x="0" y="109219"/>
                </a:moveTo>
                <a:lnTo>
                  <a:pt x="8362" y="67228"/>
                </a:lnTo>
                <a:lnTo>
                  <a:pt x="31201" y="32783"/>
                </a:lnTo>
                <a:lnTo>
                  <a:pt x="65142" y="9257"/>
                </a:lnTo>
                <a:lnTo>
                  <a:pt x="106812" y="26"/>
                </a:lnTo>
                <a:lnTo>
                  <a:pt x="109220" y="0"/>
                </a:lnTo>
                <a:lnTo>
                  <a:pt x="1612900" y="0"/>
                </a:lnTo>
                <a:lnTo>
                  <a:pt x="1654891" y="8362"/>
                </a:lnTo>
                <a:lnTo>
                  <a:pt x="1689336" y="31201"/>
                </a:lnTo>
                <a:lnTo>
                  <a:pt x="1712862" y="65142"/>
                </a:lnTo>
                <a:lnTo>
                  <a:pt x="1722093" y="106812"/>
                </a:lnTo>
                <a:lnTo>
                  <a:pt x="1722120" y="109219"/>
                </a:lnTo>
                <a:lnTo>
                  <a:pt x="1722120" y="983487"/>
                </a:lnTo>
                <a:lnTo>
                  <a:pt x="1713757" y="1025479"/>
                </a:lnTo>
                <a:lnTo>
                  <a:pt x="1690918" y="1059924"/>
                </a:lnTo>
                <a:lnTo>
                  <a:pt x="1656977" y="1083450"/>
                </a:lnTo>
                <a:lnTo>
                  <a:pt x="1615307" y="1092681"/>
                </a:lnTo>
                <a:lnTo>
                  <a:pt x="1612900" y="1092707"/>
                </a:lnTo>
                <a:lnTo>
                  <a:pt x="109220" y="1092707"/>
                </a:lnTo>
                <a:lnTo>
                  <a:pt x="67228" y="1084345"/>
                </a:lnTo>
                <a:lnTo>
                  <a:pt x="32783" y="1061506"/>
                </a:lnTo>
                <a:lnTo>
                  <a:pt x="9257" y="1027565"/>
                </a:lnTo>
                <a:lnTo>
                  <a:pt x="26" y="985895"/>
                </a:lnTo>
                <a:lnTo>
                  <a:pt x="0" y="983487"/>
                </a:lnTo>
                <a:lnTo>
                  <a:pt x="0" y="109219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63918" y="4021074"/>
            <a:ext cx="1720596" cy="1092708"/>
          </a:xfrm>
          <a:custGeom>
            <a:avLst/>
            <a:gdLst/>
            <a:ahLst/>
            <a:cxnLst/>
            <a:rect l="l" t="t" r="r" b="b"/>
            <a:pathLst>
              <a:path w="1720596" h="1092707">
                <a:moveTo>
                  <a:pt x="0" y="109219"/>
                </a:moveTo>
                <a:lnTo>
                  <a:pt x="26" y="985895"/>
                </a:lnTo>
                <a:lnTo>
                  <a:pt x="9257" y="1027565"/>
                </a:lnTo>
                <a:lnTo>
                  <a:pt x="32783" y="1061506"/>
                </a:lnTo>
                <a:lnTo>
                  <a:pt x="67228" y="1084345"/>
                </a:lnTo>
                <a:lnTo>
                  <a:pt x="109220" y="1092708"/>
                </a:lnTo>
                <a:lnTo>
                  <a:pt x="1613783" y="1092681"/>
                </a:lnTo>
                <a:lnTo>
                  <a:pt x="1655453" y="1083450"/>
                </a:lnTo>
                <a:lnTo>
                  <a:pt x="1689394" y="1059924"/>
                </a:lnTo>
                <a:lnTo>
                  <a:pt x="1712233" y="1025479"/>
                </a:lnTo>
                <a:lnTo>
                  <a:pt x="1720596" y="983488"/>
                </a:lnTo>
                <a:lnTo>
                  <a:pt x="1720569" y="106812"/>
                </a:lnTo>
                <a:lnTo>
                  <a:pt x="1711338" y="65142"/>
                </a:lnTo>
                <a:lnTo>
                  <a:pt x="1687812" y="31201"/>
                </a:lnTo>
                <a:lnTo>
                  <a:pt x="1653367" y="8362"/>
                </a:lnTo>
                <a:lnTo>
                  <a:pt x="1611376" y="0"/>
                </a:lnTo>
                <a:lnTo>
                  <a:pt x="106812" y="26"/>
                </a:lnTo>
                <a:lnTo>
                  <a:pt x="65142" y="9257"/>
                </a:lnTo>
                <a:lnTo>
                  <a:pt x="31201" y="32783"/>
                </a:lnTo>
                <a:lnTo>
                  <a:pt x="8362" y="67228"/>
                </a:lnTo>
                <a:lnTo>
                  <a:pt x="0" y="109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63918" y="4021074"/>
            <a:ext cx="1720596" cy="1092708"/>
          </a:xfrm>
          <a:custGeom>
            <a:avLst/>
            <a:gdLst/>
            <a:ahLst/>
            <a:cxnLst/>
            <a:rect l="l" t="t" r="r" b="b"/>
            <a:pathLst>
              <a:path w="1720596" h="1092707">
                <a:moveTo>
                  <a:pt x="0" y="109219"/>
                </a:moveTo>
                <a:lnTo>
                  <a:pt x="8362" y="67228"/>
                </a:lnTo>
                <a:lnTo>
                  <a:pt x="31201" y="32783"/>
                </a:lnTo>
                <a:lnTo>
                  <a:pt x="65142" y="9257"/>
                </a:lnTo>
                <a:lnTo>
                  <a:pt x="106812" y="26"/>
                </a:lnTo>
                <a:lnTo>
                  <a:pt x="109220" y="0"/>
                </a:lnTo>
                <a:lnTo>
                  <a:pt x="1611376" y="0"/>
                </a:lnTo>
                <a:lnTo>
                  <a:pt x="1653367" y="8362"/>
                </a:lnTo>
                <a:lnTo>
                  <a:pt x="1687812" y="31201"/>
                </a:lnTo>
                <a:lnTo>
                  <a:pt x="1711338" y="65142"/>
                </a:lnTo>
                <a:lnTo>
                  <a:pt x="1720569" y="106812"/>
                </a:lnTo>
                <a:lnTo>
                  <a:pt x="1720596" y="109219"/>
                </a:lnTo>
                <a:lnTo>
                  <a:pt x="1720596" y="983488"/>
                </a:lnTo>
                <a:lnTo>
                  <a:pt x="1712233" y="1025479"/>
                </a:lnTo>
                <a:lnTo>
                  <a:pt x="1689394" y="1059924"/>
                </a:lnTo>
                <a:lnTo>
                  <a:pt x="1655453" y="1083450"/>
                </a:lnTo>
                <a:lnTo>
                  <a:pt x="1613783" y="1092681"/>
                </a:lnTo>
                <a:lnTo>
                  <a:pt x="1611376" y="1092708"/>
                </a:lnTo>
                <a:lnTo>
                  <a:pt x="109220" y="1092708"/>
                </a:lnTo>
                <a:lnTo>
                  <a:pt x="67228" y="1084345"/>
                </a:lnTo>
                <a:lnTo>
                  <a:pt x="32783" y="1061506"/>
                </a:lnTo>
                <a:lnTo>
                  <a:pt x="9257" y="1027565"/>
                </a:lnTo>
                <a:lnTo>
                  <a:pt x="26" y="985895"/>
                </a:lnTo>
                <a:lnTo>
                  <a:pt x="0" y="983488"/>
                </a:lnTo>
                <a:lnTo>
                  <a:pt x="0" y="109219"/>
                </a:lnTo>
                <a:close/>
              </a:path>
            </a:pathLst>
          </a:custGeom>
          <a:ln w="25907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25951" y="2546223"/>
            <a:ext cx="1487550" cy="865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3910" marR="356101" algn="ctr">
              <a:lnSpc>
                <a:spcPts val="1530"/>
              </a:lnSpc>
              <a:spcBef>
                <a:spcPts val="76"/>
              </a:spcBef>
            </a:pPr>
            <a:r>
              <a:rPr sz="2100" spc="-4" baseline="1950" dirty="0" smtClean="0">
                <a:latin typeface="Calibri"/>
                <a:cs typeface="Calibri"/>
              </a:rPr>
              <a:t>C</a:t>
            </a:r>
            <a:r>
              <a:rPr sz="2100" spc="0" baseline="1950" dirty="0" smtClean="0">
                <a:latin typeface="Calibri"/>
                <a:cs typeface="Calibri"/>
              </a:rPr>
              <a:t>om</a:t>
            </a:r>
            <a:r>
              <a:rPr sz="2100" spc="-9" baseline="1950" dirty="0" smtClean="0">
                <a:latin typeface="Calibri"/>
                <a:cs typeface="Calibri"/>
              </a:rPr>
              <a:t>p</a:t>
            </a:r>
            <a:r>
              <a:rPr sz="2100" spc="-4" baseline="1950" dirty="0" smtClean="0">
                <a:latin typeface="Calibri"/>
                <a:cs typeface="Calibri"/>
              </a:rPr>
              <a:t>u</a:t>
            </a:r>
            <a:r>
              <a:rPr sz="2100" spc="-14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er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40"/>
              </a:lnSpc>
              <a:spcBef>
                <a:spcPts val="530"/>
              </a:spcBef>
            </a:pPr>
            <a:r>
              <a:rPr sz="1400" spc="-4" dirty="0" smtClean="0">
                <a:latin typeface="Calibri"/>
                <a:cs typeface="Calibri"/>
              </a:rPr>
              <a:t>(</a:t>
            </a:r>
            <a:r>
              <a:rPr sz="1400" spc="0" dirty="0" smtClean="0">
                <a:latin typeface="Calibri"/>
                <a:cs typeface="Calibri"/>
              </a:rPr>
              <a:t>on</a:t>
            </a:r>
            <a:r>
              <a:rPr sz="1400" spc="4" dirty="0" smtClean="0">
                <a:latin typeface="Calibri"/>
                <a:cs typeface="Calibri"/>
              </a:rPr>
              <a:t> </a:t>
            </a:r>
            <a:r>
              <a:rPr sz="1400" spc="0" dirty="0" smtClean="0">
                <a:latin typeface="Calibri"/>
                <a:cs typeface="Calibri"/>
              </a:rPr>
              <a:t>t</a:t>
            </a:r>
            <a:r>
              <a:rPr sz="1400" spc="-9" dirty="0" smtClean="0">
                <a:latin typeface="Calibri"/>
                <a:cs typeface="Calibri"/>
              </a:rPr>
              <a:t>h</a:t>
            </a:r>
            <a:r>
              <a:rPr sz="1400" spc="0" dirty="0" smtClean="0">
                <a:latin typeface="Calibri"/>
                <a:cs typeface="Calibri"/>
              </a:rPr>
              <a:t>e</a:t>
            </a:r>
            <a:r>
              <a:rPr sz="1400" spc="-4" dirty="0" smtClean="0">
                <a:latin typeface="Calibri"/>
                <a:cs typeface="Calibri"/>
              </a:rPr>
              <a:t> b</a:t>
            </a:r>
            <a:r>
              <a:rPr sz="1400" spc="0" dirty="0" smtClean="0">
                <a:latin typeface="Calibri"/>
                <a:cs typeface="Calibri"/>
              </a:rPr>
              <a:t>asis of</a:t>
            </a:r>
            <a:r>
              <a:rPr sz="1400" spc="-9" dirty="0" smtClean="0">
                <a:latin typeface="Calibri"/>
                <a:cs typeface="Calibri"/>
              </a:rPr>
              <a:t> </a:t>
            </a:r>
            <a:r>
              <a:rPr sz="1400" spc="0" dirty="0" smtClean="0">
                <a:latin typeface="Calibri"/>
                <a:cs typeface="Calibri"/>
              </a:rPr>
              <a:t>si</a:t>
            </a:r>
            <a:r>
              <a:rPr sz="1400" spc="-34" dirty="0" smtClean="0">
                <a:latin typeface="Calibri"/>
                <a:cs typeface="Calibri"/>
              </a:rPr>
              <a:t>z</a:t>
            </a:r>
            <a:r>
              <a:rPr sz="1400" spc="0" dirty="0" smtClean="0">
                <a:latin typeface="Calibri"/>
                <a:cs typeface="Calibri"/>
              </a:rPr>
              <a:t>e, sp</a:t>
            </a:r>
            <a:r>
              <a:rPr sz="1400" spc="-4" dirty="0" smtClean="0">
                <a:latin typeface="Calibri"/>
                <a:cs typeface="Calibri"/>
              </a:rPr>
              <a:t>e</a:t>
            </a:r>
            <a:r>
              <a:rPr sz="1400" spc="0" dirty="0" smtClean="0">
                <a:latin typeface="Calibri"/>
                <a:cs typeface="Calibri"/>
              </a:rPr>
              <a:t>ed a</a:t>
            </a:r>
            <a:r>
              <a:rPr sz="1400" spc="-4" dirty="0" smtClean="0">
                <a:latin typeface="Calibri"/>
                <a:cs typeface="Calibri"/>
              </a:rPr>
              <a:t>n</a:t>
            </a:r>
            <a:r>
              <a:rPr sz="1400" spc="0" dirty="0" smtClean="0">
                <a:latin typeface="Calibri"/>
                <a:cs typeface="Calibri"/>
              </a:rPr>
              <a:t>d </a:t>
            </a:r>
            <a:r>
              <a:rPr sz="1400" spc="-4" dirty="0" smtClean="0">
                <a:latin typeface="Calibri"/>
                <a:cs typeface="Calibri"/>
              </a:rPr>
              <a:t>p</a:t>
            </a:r>
            <a:r>
              <a:rPr sz="1400" spc="0" dirty="0" smtClean="0">
                <a:latin typeface="Calibri"/>
                <a:cs typeface="Calibri"/>
              </a:rPr>
              <a:t>er</a:t>
            </a:r>
            <a:r>
              <a:rPr sz="1400" spc="-19" dirty="0" smtClean="0">
                <a:latin typeface="Calibri"/>
                <a:cs typeface="Calibri"/>
              </a:rPr>
              <a:t>f</a:t>
            </a:r>
            <a:r>
              <a:rPr sz="1400" spc="0" dirty="0" smtClean="0">
                <a:latin typeface="Calibri"/>
                <a:cs typeface="Calibri"/>
              </a:rPr>
              <a:t>o</a:t>
            </a:r>
            <a:r>
              <a:rPr sz="1400" spc="4" dirty="0" smtClean="0">
                <a:latin typeface="Calibri"/>
                <a:cs typeface="Calibri"/>
              </a:rPr>
              <a:t>r</a:t>
            </a:r>
            <a:r>
              <a:rPr sz="1400" spc="-4" dirty="0" smtClean="0">
                <a:latin typeface="Calibri"/>
                <a:cs typeface="Calibri"/>
              </a:rPr>
              <a:t>m</a:t>
            </a:r>
            <a:r>
              <a:rPr sz="1400" spc="0" dirty="0" smtClean="0">
                <a:latin typeface="Calibri"/>
                <a:cs typeface="Calibri"/>
              </a:rPr>
              <a:t>a</a:t>
            </a:r>
            <a:r>
              <a:rPr sz="1400" spc="-4" dirty="0" smtClean="0">
                <a:latin typeface="Calibri"/>
                <a:cs typeface="Calibri"/>
              </a:rPr>
              <a:t>nc</a:t>
            </a:r>
            <a:r>
              <a:rPr sz="1400" spc="0" dirty="0" smtClean="0">
                <a:latin typeface="Calibri"/>
                <a:cs typeface="Calibri"/>
              </a:rPr>
              <a:t>e)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70445" y="4373753"/>
            <a:ext cx="923131" cy="398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30"/>
              </a:lnSpc>
              <a:spcBef>
                <a:spcPts val="76"/>
              </a:spcBef>
            </a:pPr>
            <a:r>
              <a:rPr sz="2100" spc="0" baseline="1950" dirty="0" smtClean="0">
                <a:latin typeface="Calibri"/>
                <a:cs typeface="Calibri"/>
              </a:rPr>
              <a:t>Mai</a:t>
            </a:r>
            <a:r>
              <a:rPr sz="2100" spc="-4" baseline="1950" dirty="0" smtClean="0">
                <a:latin typeface="Calibri"/>
                <a:cs typeface="Calibri"/>
              </a:rPr>
              <a:t>n</a:t>
            </a:r>
            <a:r>
              <a:rPr sz="2100" spc="0" baseline="1950" dirty="0" smtClean="0">
                <a:latin typeface="Calibri"/>
                <a:cs typeface="Calibri"/>
              </a:rPr>
              <a:t>-F</a:t>
            </a:r>
            <a:r>
              <a:rPr sz="2100" spc="-19" baseline="1950" dirty="0" smtClean="0">
                <a:latin typeface="Calibri"/>
                <a:cs typeface="Calibri"/>
              </a:rPr>
              <a:t>r</a:t>
            </a:r>
            <a:r>
              <a:rPr sz="2100" spc="0" baseline="1950" dirty="0" smtClean="0">
                <a:latin typeface="Calibri"/>
                <a:cs typeface="Calibri"/>
              </a:rPr>
              <a:t>a</a:t>
            </a:r>
            <a:r>
              <a:rPr sz="2100" spc="-4" baseline="1950" dirty="0" smtClean="0">
                <a:latin typeface="Calibri"/>
                <a:cs typeface="Calibri"/>
              </a:rPr>
              <a:t>m</a:t>
            </a:r>
            <a:r>
              <a:rPr sz="2100" spc="0" baseline="1950" dirty="0" smtClean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65874" marR="79718" algn="ctr">
              <a:lnSpc>
                <a:spcPts val="1535"/>
              </a:lnSpc>
              <a:spcBef>
                <a:spcPts val="0"/>
              </a:spcBef>
            </a:pPr>
            <a:r>
              <a:rPr sz="2100" spc="-4" baseline="1950" dirty="0" smtClean="0">
                <a:latin typeface="Calibri"/>
                <a:cs typeface="Calibri"/>
              </a:rPr>
              <a:t>C</a:t>
            </a:r>
            <a:r>
              <a:rPr sz="2100" spc="0" baseline="1950" dirty="0" smtClean="0">
                <a:latin typeface="Calibri"/>
                <a:cs typeface="Calibri"/>
              </a:rPr>
              <a:t>om</a:t>
            </a:r>
            <a:r>
              <a:rPr sz="2100" spc="-9" baseline="1950" dirty="0" smtClean="0">
                <a:latin typeface="Calibri"/>
                <a:cs typeface="Calibri"/>
              </a:rPr>
              <a:t>p</a:t>
            </a:r>
            <a:r>
              <a:rPr sz="2100" spc="-4" baseline="1950" dirty="0" smtClean="0">
                <a:latin typeface="Calibri"/>
                <a:cs typeface="Calibri"/>
              </a:rPr>
              <a:t>u</a:t>
            </a:r>
            <a:r>
              <a:rPr sz="2100" spc="-14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5052" y="4471289"/>
            <a:ext cx="1239176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0" baseline="1950" dirty="0" smtClean="0">
                <a:latin typeface="Calibri"/>
                <a:cs typeface="Calibri"/>
              </a:rPr>
              <a:t>Mi</a:t>
            </a:r>
            <a:r>
              <a:rPr sz="2100" spc="-4" baseline="1950" dirty="0" smtClean="0">
                <a:latin typeface="Calibri"/>
                <a:cs typeface="Calibri"/>
              </a:rPr>
              <a:t>c</a:t>
            </a:r>
            <a:r>
              <a:rPr sz="2100" spc="-19" baseline="1950" dirty="0" smtClean="0">
                <a:latin typeface="Calibri"/>
                <a:cs typeface="Calibri"/>
              </a:rPr>
              <a:t>r</a:t>
            </a:r>
            <a:r>
              <a:rPr sz="2100" spc="0" baseline="1950" dirty="0" smtClean="0">
                <a:latin typeface="Calibri"/>
                <a:cs typeface="Calibri"/>
              </a:rPr>
              <a:t>o </a:t>
            </a:r>
            <a:r>
              <a:rPr sz="2100" spc="-4" baseline="1950" dirty="0" smtClean="0">
                <a:latin typeface="Calibri"/>
                <a:cs typeface="Calibri"/>
              </a:rPr>
              <a:t>C</a:t>
            </a:r>
            <a:r>
              <a:rPr sz="2100" spc="0" baseline="1950" dirty="0" smtClean="0">
                <a:latin typeface="Calibri"/>
                <a:cs typeface="Calibri"/>
              </a:rPr>
              <a:t>om</a:t>
            </a:r>
            <a:r>
              <a:rPr sz="2100" spc="-9" baseline="1950" dirty="0" smtClean="0">
                <a:latin typeface="Calibri"/>
                <a:cs typeface="Calibri"/>
              </a:rPr>
              <a:t>p</a:t>
            </a:r>
            <a:r>
              <a:rPr sz="2100" spc="-4" baseline="1950" dirty="0" smtClean="0">
                <a:latin typeface="Calibri"/>
                <a:cs typeface="Calibri"/>
              </a:rPr>
              <a:t>u</a:t>
            </a:r>
            <a:r>
              <a:rPr sz="2100" spc="-14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0916" y="4471289"/>
            <a:ext cx="1236145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0" baseline="1950" dirty="0" smtClean="0">
                <a:latin typeface="Calibri"/>
                <a:cs typeface="Calibri"/>
              </a:rPr>
              <a:t>Su</a:t>
            </a:r>
            <a:r>
              <a:rPr sz="2100" spc="-9" baseline="1950" dirty="0" smtClean="0">
                <a:latin typeface="Calibri"/>
                <a:cs typeface="Calibri"/>
              </a:rPr>
              <a:t>p</a:t>
            </a:r>
            <a:r>
              <a:rPr sz="2100" spc="0" baseline="1950" dirty="0" smtClean="0">
                <a:latin typeface="Calibri"/>
                <a:cs typeface="Calibri"/>
              </a:rPr>
              <a:t>er</a:t>
            </a:r>
            <a:r>
              <a:rPr sz="2100" spc="-4" baseline="1950" dirty="0" smtClean="0">
                <a:latin typeface="Calibri"/>
                <a:cs typeface="Calibri"/>
              </a:rPr>
              <a:t> C</a:t>
            </a:r>
            <a:r>
              <a:rPr sz="2100" spc="0" baseline="1950" dirty="0" smtClean="0">
                <a:latin typeface="Calibri"/>
                <a:cs typeface="Calibri"/>
              </a:rPr>
              <a:t>om</a:t>
            </a:r>
            <a:r>
              <a:rPr sz="2100" spc="-9" baseline="1950" dirty="0" smtClean="0">
                <a:latin typeface="Calibri"/>
                <a:cs typeface="Calibri"/>
              </a:rPr>
              <a:t>p</a:t>
            </a:r>
            <a:r>
              <a:rPr sz="2100" spc="-4" baseline="1950" dirty="0" smtClean="0">
                <a:latin typeface="Calibri"/>
                <a:cs typeface="Calibri"/>
              </a:rPr>
              <a:t>u</a:t>
            </a:r>
            <a:r>
              <a:rPr sz="2100" spc="-14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61026" y="4471289"/>
            <a:ext cx="1144851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0" baseline="1950" dirty="0" smtClean="0">
                <a:latin typeface="Calibri"/>
                <a:cs typeface="Calibri"/>
              </a:rPr>
              <a:t>Mi</a:t>
            </a:r>
            <a:r>
              <a:rPr sz="2100" spc="-4" baseline="1950" dirty="0" smtClean="0">
                <a:latin typeface="Calibri"/>
                <a:cs typeface="Calibri"/>
              </a:rPr>
              <a:t>n</a:t>
            </a:r>
            <a:r>
              <a:rPr sz="2100" spc="0" baseline="1950" dirty="0" smtClean="0">
                <a:latin typeface="Calibri"/>
                <a:cs typeface="Calibri"/>
              </a:rPr>
              <a:t>i </a:t>
            </a:r>
            <a:r>
              <a:rPr sz="2100" spc="-4" baseline="1950" dirty="0" smtClean="0">
                <a:latin typeface="Calibri"/>
                <a:cs typeface="Calibri"/>
              </a:rPr>
              <a:t>C</a:t>
            </a:r>
            <a:r>
              <a:rPr sz="2100" spc="0" baseline="1950" dirty="0" smtClean="0">
                <a:latin typeface="Calibri"/>
                <a:cs typeface="Calibri"/>
              </a:rPr>
              <a:t>om</a:t>
            </a:r>
            <a:r>
              <a:rPr sz="2100" spc="-9" baseline="1950" dirty="0" smtClean="0">
                <a:latin typeface="Calibri"/>
                <a:cs typeface="Calibri"/>
              </a:rPr>
              <a:t>p</a:t>
            </a:r>
            <a:r>
              <a:rPr sz="2100" spc="-4" baseline="1950" dirty="0" smtClean="0">
                <a:latin typeface="Calibri"/>
                <a:cs typeface="Calibri"/>
              </a:rPr>
              <a:t>u</a:t>
            </a:r>
            <a:r>
              <a:rPr sz="2100" spc="-14" baseline="1950" dirty="0" smtClean="0">
                <a:latin typeface="Calibri"/>
                <a:cs typeface="Calibri"/>
              </a:rPr>
              <a:t>t</a:t>
            </a:r>
            <a:r>
              <a:rPr sz="2100" spc="0" baseline="1950" dirty="0" smtClean="0">
                <a:latin typeface="Calibri"/>
                <a:cs typeface="Calibri"/>
              </a:rPr>
              <a:t>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0546" y="3338322"/>
            <a:ext cx="3156394" cy="3411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476940" y="3338322"/>
            <a:ext cx="3155886" cy="3411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320546" y="3679444"/>
            <a:ext cx="2104643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425190" y="3679444"/>
            <a:ext cx="2103628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528818" y="3679444"/>
            <a:ext cx="2104009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0959" y="453630"/>
            <a:ext cx="7149227" cy="941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40"/>
              </a:lnSpc>
              <a:spcBef>
                <a:spcPts val="177"/>
              </a:spcBef>
            </a:pPr>
            <a:r>
              <a:rPr sz="4800" b="1" spc="0" baseline="2717" dirty="0" smtClean="0">
                <a:latin typeface="Times New Roman"/>
                <a:cs typeface="Times New Roman"/>
              </a:rPr>
              <a:t>Comp</a:t>
            </a:r>
            <a:r>
              <a:rPr sz="4800" b="1" spc="-14" baseline="2717" dirty="0" smtClean="0">
                <a:latin typeface="Times New Roman"/>
                <a:cs typeface="Times New Roman"/>
              </a:rPr>
              <a:t>u</a:t>
            </a:r>
            <a:r>
              <a:rPr sz="4800" b="1" spc="0" baseline="2717" dirty="0" smtClean="0">
                <a:latin typeface="Times New Roman"/>
                <a:cs typeface="Times New Roman"/>
              </a:rPr>
              <a:t>ter</a:t>
            </a:r>
            <a:r>
              <a:rPr sz="4800" b="1" spc="-89" baseline="2717" dirty="0" smtClean="0">
                <a:latin typeface="Times New Roman"/>
                <a:cs typeface="Times New Roman"/>
              </a:rPr>
              <a:t> </a:t>
            </a:r>
            <a:r>
              <a:rPr sz="4800" b="1" spc="-19" baseline="2560" dirty="0" smtClean="0">
                <a:latin typeface="Calibri"/>
                <a:cs typeface="Calibri"/>
              </a:rPr>
              <a:t>c</a:t>
            </a:r>
            <a:r>
              <a:rPr sz="4800" b="1" spc="0" baseline="2560" dirty="0" smtClean="0">
                <a:latin typeface="Calibri"/>
                <a:cs typeface="Calibri"/>
              </a:rPr>
              <a:t>an</a:t>
            </a:r>
            <a:r>
              <a:rPr sz="4800" b="1" spc="-19" baseline="2560" dirty="0" smtClean="0">
                <a:latin typeface="Calibri"/>
                <a:cs typeface="Calibri"/>
              </a:rPr>
              <a:t> </a:t>
            </a:r>
            <a:r>
              <a:rPr sz="4800" b="1" spc="0" baseline="2560" dirty="0" smtClean="0">
                <a:latin typeface="Calibri"/>
                <a:cs typeface="Calibri"/>
              </a:rPr>
              <a:t>be</a:t>
            </a:r>
            <a:r>
              <a:rPr sz="4800" b="1" spc="-9" baseline="2560" dirty="0" smtClean="0">
                <a:latin typeface="Calibri"/>
                <a:cs typeface="Calibri"/>
              </a:rPr>
              <a:t> </a:t>
            </a:r>
            <a:r>
              <a:rPr sz="4800" b="1" spc="4" baseline="2560" dirty="0" smtClean="0">
                <a:latin typeface="Calibri"/>
                <a:cs typeface="Calibri"/>
              </a:rPr>
              <a:t>c</a:t>
            </a:r>
            <a:r>
              <a:rPr sz="4800" b="1" spc="0" baseline="2560" dirty="0" smtClean="0">
                <a:latin typeface="Calibri"/>
                <a:cs typeface="Calibri"/>
              </a:rPr>
              <a:t>las</a:t>
            </a:r>
            <a:r>
              <a:rPr sz="4800" b="1" spc="9" baseline="2560" dirty="0" smtClean="0">
                <a:latin typeface="Calibri"/>
                <a:cs typeface="Calibri"/>
              </a:rPr>
              <a:t>s</a:t>
            </a:r>
            <a:r>
              <a:rPr sz="4800" b="1" spc="0" baseline="2560" dirty="0" smtClean="0">
                <a:latin typeface="Calibri"/>
                <a:cs typeface="Calibri"/>
              </a:rPr>
              <a:t>i</a:t>
            </a:r>
            <a:r>
              <a:rPr sz="4800" b="1" spc="-14" baseline="2560" dirty="0" smtClean="0">
                <a:latin typeface="Calibri"/>
                <a:cs typeface="Calibri"/>
              </a:rPr>
              <a:t>f</a:t>
            </a:r>
            <a:r>
              <a:rPr sz="4800" b="1" spc="0" baseline="2560" dirty="0" smtClean="0">
                <a:latin typeface="Calibri"/>
                <a:cs typeface="Calibri"/>
              </a:rPr>
              <a:t>ied</a:t>
            </a:r>
            <a:r>
              <a:rPr sz="4800" b="1" spc="-34" baseline="2560" dirty="0" smtClean="0">
                <a:latin typeface="Calibri"/>
                <a:cs typeface="Calibri"/>
              </a:rPr>
              <a:t> </a:t>
            </a:r>
            <a:r>
              <a:rPr sz="4800" b="1" spc="0" baseline="2560" dirty="0" smtClean="0">
                <a:latin typeface="Calibri"/>
                <a:cs typeface="Calibri"/>
              </a:rPr>
              <a:t>it </a:t>
            </a:r>
            <a:r>
              <a:rPr sz="4800" b="1" spc="-29" baseline="2560" dirty="0" smtClean="0">
                <a:latin typeface="Calibri"/>
                <a:cs typeface="Calibri"/>
              </a:rPr>
              <a:t>t</a:t>
            </a:r>
            <a:r>
              <a:rPr sz="4800" b="1" spc="0" baseline="2560" dirty="0" smtClean="0">
                <a:latin typeface="Calibri"/>
                <a:cs typeface="Calibri"/>
              </a:rPr>
              <a:t>o </a:t>
            </a:r>
            <a:r>
              <a:rPr sz="4800" b="1" spc="-54" baseline="2560" dirty="0" smtClean="0">
                <a:latin typeface="Calibri"/>
                <a:cs typeface="Calibri"/>
              </a:rPr>
              <a:t>f</a:t>
            </a:r>
            <a:r>
              <a:rPr sz="4800" b="1" spc="0" baseline="2560" dirty="0" smtClean="0">
                <a:latin typeface="Calibri"/>
                <a:cs typeface="Calibri"/>
              </a:rPr>
              <a:t>ollowing</a:t>
            </a:r>
            <a:endParaRPr sz="3200">
              <a:latin typeface="Calibri"/>
              <a:cs typeface="Calibri"/>
            </a:endParaRPr>
          </a:p>
          <a:p>
            <a:pPr marL="2799130" marR="64421">
              <a:lnSpc>
                <a:spcPts val="3829"/>
              </a:lnSpc>
              <a:spcBef>
                <a:spcPts val="14"/>
              </a:spcBef>
            </a:pPr>
            <a:r>
              <a:rPr sz="4800" b="1" spc="0" baseline="1706" dirty="0" smtClean="0">
                <a:latin typeface="Calibri"/>
                <a:cs typeface="Calibri"/>
              </a:rPr>
              <a:t>d</a:t>
            </a:r>
            <a:r>
              <a:rPr sz="4800" b="1" spc="-29" baseline="1706" dirty="0" smtClean="0">
                <a:latin typeface="Calibri"/>
                <a:cs typeface="Calibri"/>
              </a:rPr>
              <a:t>e</a:t>
            </a:r>
            <a:r>
              <a:rPr sz="4800" b="1" spc="0" baseline="1706" dirty="0" smtClean="0">
                <a:latin typeface="Calibri"/>
                <a:cs typeface="Calibri"/>
              </a:rPr>
              <a:t>fined</a:t>
            </a:r>
            <a:r>
              <a:rPr sz="4800" b="1" spc="-9" baseline="1706" dirty="0" smtClean="0">
                <a:latin typeface="Calibri"/>
                <a:cs typeface="Calibri"/>
              </a:rPr>
              <a:t> </a:t>
            </a:r>
            <a:r>
              <a:rPr sz="4800" b="1" spc="0" baseline="1706" dirty="0" smtClean="0">
                <a:latin typeface="Calibri"/>
                <a:cs typeface="Calibri"/>
              </a:rPr>
              <a:t>b</a:t>
            </a:r>
            <a:r>
              <a:rPr sz="4800" b="1" spc="-14" baseline="1706" dirty="0" smtClean="0">
                <a:latin typeface="Calibri"/>
                <a:cs typeface="Calibri"/>
              </a:rPr>
              <a:t>e</a:t>
            </a:r>
            <a:r>
              <a:rPr sz="4800" b="1" spc="0" baseline="1706" dirty="0" smtClean="0">
                <a:latin typeface="Calibri"/>
                <a:cs typeface="Calibri"/>
              </a:rPr>
              <a:t>low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09596" y="475894"/>
            <a:ext cx="930931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basis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2101954"/>
            <a:ext cx="6176848" cy="1017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On the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b</a:t>
            </a:r>
            <a:r>
              <a:rPr sz="3200" spc="9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sis of fu</a:t>
            </a:r>
            <a:r>
              <a:rPr sz="3200" spc="9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ctio</a:t>
            </a:r>
            <a:r>
              <a:rPr sz="3200" spc="9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al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t</a:t>
            </a:r>
            <a:r>
              <a:rPr sz="3200" spc="-209" dirty="0" smtClean="0">
                <a:latin typeface="Times New Roman"/>
                <a:cs typeface="Times New Roman"/>
              </a:rPr>
              <a:t>y</a:t>
            </a:r>
            <a:r>
              <a:rPr sz="3200" spc="0" dirty="0" smtClean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59"/>
              </a:spcBef>
            </a:pPr>
            <a:r>
              <a:rPr sz="3200" spc="0" dirty="0" smtClean="0">
                <a:latin typeface="Times New Roman"/>
                <a:cs typeface="Times New Roman"/>
              </a:rPr>
              <a:t>On the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b</a:t>
            </a:r>
            <a:r>
              <a:rPr sz="3200" spc="9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sis of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Size, Speed</a:t>
            </a:r>
            <a:r>
              <a:rPr sz="3200" spc="-1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a</a:t>
            </a:r>
            <a:r>
              <a:rPr sz="3200" spc="9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d Cos</a:t>
            </a:r>
            <a:r>
              <a:rPr sz="3200" spc="9" dirty="0" smtClean="0">
                <a:latin typeface="Times New Roman"/>
                <a:cs typeface="Times New Roman"/>
              </a:rPr>
              <a:t>t</a:t>
            </a:r>
            <a:r>
              <a:rPr sz="3200" spc="0" dirty="0" smtClean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98270" y="601726"/>
            <a:ext cx="6829176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b="1" u="heavy" spc="0" baseline="3103" dirty="0" smtClean="0">
                <a:solidFill>
                  <a:srgbClr val="0D0D0D"/>
                </a:solidFill>
                <a:latin typeface="Calibri"/>
                <a:cs typeface="Calibri"/>
              </a:rPr>
              <a:t>On The Bas</a:t>
            </a:r>
            <a:r>
              <a:rPr sz="6600" b="1" u="heavy" spc="-9" baseline="3103" dirty="0" smtClean="0">
                <a:solidFill>
                  <a:srgbClr val="0D0D0D"/>
                </a:solidFill>
                <a:latin typeface="Calibri"/>
                <a:cs typeface="Calibri"/>
              </a:rPr>
              <a:t>i</a:t>
            </a:r>
            <a:r>
              <a:rPr sz="6600" b="1" u="heavy" spc="0" baseline="3103" dirty="0" smtClean="0">
                <a:solidFill>
                  <a:srgbClr val="0D0D0D"/>
                </a:solidFill>
                <a:latin typeface="Calibri"/>
                <a:cs typeface="Calibri"/>
              </a:rPr>
              <a:t>s</a:t>
            </a:r>
            <a:r>
              <a:rPr sz="6600" b="1" u="heavy" spc="-14" baseline="3103" dirty="0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6600" b="1" u="heavy" spc="0" baseline="3103" dirty="0" smtClean="0">
                <a:solidFill>
                  <a:srgbClr val="0D0D0D"/>
                </a:solidFill>
                <a:latin typeface="Calibri"/>
                <a:cs typeface="Calibri"/>
              </a:rPr>
              <a:t>of Functi</a:t>
            </a:r>
            <a:r>
              <a:rPr sz="6600" b="1" u="heavy" spc="-9" baseline="3103" dirty="0" smtClean="0">
                <a:solidFill>
                  <a:srgbClr val="0D0D0D"/>
                </a:solidFill>
                <a:latin typeface="Calibri"/>
                <a:cs typeface="Calibri"/>
              </a:rPr>
              <a:t>o</a:t>
            </a:r>
            <a:r>
              <a:rPr sz="6600" b="1" u="heavy" spc="0" baseline="3103" dirty="0" smtClean="0">
                <a:solidFill>
                  <a:srgbClr val="0D0D0D"/>
                </a:solidFill>
                <a:latin typeface="Calibri"/>
                <a:cs typeface="Calibri"/>
              </a:rPr>
              <a:t>nali</a:t>
            </a:r>
            <a:r>
              <a:rPr sz="6600" b="1" u="heavy" spc="-9" baseline="3103" dirty="0" smtClean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6600" b="1" u="heavy" spc="0" baseline="3103" dirty="0" smtClean="0">
                <a:solidFill>
                  <a:srgbClr val="0D0D0D"/>
                </a:solidFill>
                <a:latin typeface="Calibri"/>
                <a:cs typeface="Calibri"/>
              </a:rPr>
              <a:t>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2284063"/>
            <a:ext cx="459863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Ac</a:t>
            </a:r>
            <a:r>
              <a:rPr sz="3200" spc="4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9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3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fu</a:t>
            </a:r>
            <a:r>
              <a:rPr sz="3200" spc="-14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9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4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ty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59635" y="2284063"/>
            <a:ext cx="177958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9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4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64272" y="2284063"/>
            <a:ext cx="74237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can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30887" y="2284063"/>
            <a:ext cx="53891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be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2869279"/>
            <a:ext cx="1402633" cy="2466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74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divi</a:t>
            </a:r>
            <a:r>
              <a:rPr sz="3200" spc="-14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endParaRPr sz="3200">
              <a:latin typeface="Arial"/>
              <a:cs typeface="Arial"/>
            </a:endParaRPr>
          </a:p>
          <a:p>
            <a:pPr marL="12700" marR="40853">
              <a:lnSpc>
                <a:spcPct val="153401"/>
              </a:lnSpc>
            </a:pPr>
            <a:r>
              <a:rPr sz="3600" spc="4" dirty="0" smtClean="0">
                <a:latin typeface="Gabriola"/>
                <a:cs typeface="Gabriola"/>
              </a:rPr>
              <a:t>1</a:t>
            </a:r>
            <a:r>
              <a:rPr sz="3600" spc="0" dirty="0" smtClean="0">
                <a:latin typeface="Gabriola"/>
                <a:cs typeface="Gabriola"/>
              </a:rPr>
              <a:t>. Analog</a:t>
            </a:r>
            <a:endParaRPr sz="3600">
              <a:latin typeface="Gabriola"/>
              <a:cs typeface="Gabriola"/>
            </a:endParaRPr>
          </a:p>
          <a:p>
            <a:pPr marL="12700" marR="43806">
              <a:lnSpc>
                <a:spcPts val="5185"/>
              </a:lnSpc>
              <a:spcBef>
                <a:spcPts val="259"/>
              </a:spcBef>
            </a:pPr>
            <a:r>
              <a:rPr sz="5400" spc="4" baseline="13077" dirty="0" smtClean="0">
                <a:latin typeface="Gabriola"/>
                <a:cs typeface="Gabriola"/>
              </a:rPr>
              <a:t>2</a:t>
            </a:r>
            <a:r>
              <a:rPr sz="5400" spc="0" baseline="13077" dirty="0" smtClean="0">
                <a:latin typeface="Gabriola"/>
                <a:cs typeface="Gabriola"/>
              </a:rPr>
              <a:t>.</a:t>
            </a:r>
            <a:r>
              <a:rPr sz="5400" spc="-4" baseline="13077" dirty="0" smtClean="0">
                <a:latin typeface="Gabriola"/>
                <a:cs typeface="Gabriola"/>
              </a:rPr>
              <a:t> </a:t>
            </a:r>
            <a:r>
              <a:rPr sz="5400" spc="0" baseline="13077" dirty="0" smtClean="0">
                <a:latin typeface="Gabriola"/>
                <a:cs typeface="Gabriola"/>
              </a:rPr>
              <a:t>Di</a:t>
            </a:r>
            <a:r>
              <a:rPr sz="5400" spc="9" baseline="13077" dirty="0" smtClean="0">
                <a:latin typeface="Gabriola"/>
                <a:cs typeface="Gabriola"/>
              </a:rPr>
              <a:t>g</a:t>
            </a:r>
            <a:r>
              <a:rPr sz="5400" spc="0" baseline="13077" dirty="0" smtClean="0">
                <a:latin typeface="Gabriola"/>
                <a:cs typeface="Gabriola"/>
              </a:rPr>
              <a:t>ital</a:t>
            </a:r>
            <a:endParaRPr sz="3600">
              <a:latin typeface="Gabriola"/>
              <a:cs typeface="Gabriola"/>
            </a:endParaRPr>
          </a:p>
          <a:p>
            <a:pPr marL="12700">
              <a:lnSpc>
                <a:spcPts val="4085"/>
              </a:lnSpc>
            </a:pPr>
            <a:r>
              <a:rPr sz="5400" spc="0" baseline="4023" dirty="0" smtClean="0">
                <a:latin typeface="Gabriola"/>
                <a:cs typeface="Gabriola"/>
              </a:rPr>
              <a:t>3.</a:t>
            </a:r>
            <a:r>
              <a:rPr sz="5400" spc="-4" baseline="4023" dirty="0" smtClean="0">
                <a:latin typeface="Gabriola"/>
                <a:cs typeface="Gabriola"/>
              </a:rPr>
              <a:t> </a:t>
            </a:r>
            <a:r>
              <a:rPr sz="5400" spc="0" baseline="4023" dirty="0" smtClean="0">
                <a:latin typeface="Gabriola"/>
                <a:cs typeface="Gabriola"/>
              </a:rPr>
              <a:t>Hybrid</a:t>
            </a:r>
            <a:endParaRPr sz="3600">
              <a:latin typeface="Gabriola"/>
              <a:cs typeface="Gabriol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5296" y="2869279"/>
            <a:ext cx="40301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3363" y="2869279"/>
            <a:ext cx="42579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4624" y="2869279"/>
            <a:ext cx="10125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9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ree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0612" y="2869279"/>
            <a:ext cx="117206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types: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89349" y="894207"/>
            <a:ext cx="12646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874439" y="894207"/>
            <a:ext cx="12631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172464" y="894207"/>
            <a:ext cx="12420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774323" y="894207"/>
            <a:ext cx="1264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0248" y="1472183"/>
            <a:ext cx="3299460" cy="4558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6797" y="601726"/>
            <a:ext cx="409503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0" baseline="3103" dirty="0" smtClean="0">
                <a:latin typeface="Calibri"/>
                <a:cs typeface="Calibri"/>
              </a:rPr>
              <a:t>Analog</a:t>
            </a:r>
            <a:r>
              <a:rPr sz="6600" spc="14" baseline="3103" dirty="0" smtClean="0">
                <a:latin typeface="Calibri"/>
                <a:cs typeface="Calibri"/>
              </a:rPr>
              <a:t> </a:t>
            </a:r>
            <a:r>
              <a:rPr sz="6600" spc="9" baseline="3103" dirty="0" smtClean="0">
                <a:latin typeface="Calibri"/>
                <a:cs typeface="Calibri"/>
              </a:rPr>
              <a:t>C</a:t>
            </a:r>
            <a:r>
              <a:rPr sz="6600" spc="0" baseline="3103" dirty="0" smtClean="0">
                <a:latin typeface="Calibri"/>
                <a:cs typeface="Calibri"/>
              </a:rPr>
              <a:t>om</a:t>
            </a:r>
            <a:r>
              <a:rPr sz="6600" spc="4" baseline="3103" dirty="0" smtClean="0">
                <a:latin typeface="Calibri"/>
                <a:cs typeface="Calibri"/>
              </a:rPr>
              <a:t>p</a:t>
            </a:r>
            <a:r>
              <a:rPr sz="6600" spc="0" baseline="3103" dirty="0" smtClean="0">
                <a:latin typeface="Calibri"/>
                <a:cs typeface="Calibri"/>
              </a:rPr>
              <a:t>u</a:t>
            </a:r>
            <a:r>
              <a:rPr sz="6600" spc="-39" baseline="3103" dirty="0" smtClean="0">
                <a:latin typeface="Calibri"/>
                <a:cs typeface="Calibri"/>
              </a:rPr>
              <a:t>t</a:t>
            </a:r>
            <a:r>
              <a:rPr sz="6600" spc="0" baseline="3103" dirty="0" smtClean="0">
                <a:latin typeface="Calibri"/>
                <a:cs typeface="Calibri"/>
              </a:rPr>
              <a:t>er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37152" y="1984908"/>
            <a:ext cx="4501995" cy="36948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 algn="just">
              <a:lnSpc>
                <a:spcPts val="2140"/>
              </a:lnSpc>
              <a:spcBef>
                <a:spcPts val="107"/>
              </a:spcBef>
            </a:pPr>
            <a:r>
              <a:rPr sz="3000" spc="-164" baseline="2730" dirty="0" smtClean="0">
                <a:latin typeface="Calibri"/>
                <a:cs typeface="Calibri"/>
              </a:rPr>
              <a:t>“</a:t>
            </a:r>
            <a:r>
              <a:rPr sz="3000" spc="0" baseline="2730" dirty="0" smtClean="0">
                <a:latin typeface="Calibri"/>
                <a:cs typeface="Calibri"/>
              </a:rPr>
              <a:t>An ana</a:t>
            </a:r>
            <a:r>
              <a:rPr sz="3000" spc="-9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og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(spe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l</a:t>
            </a:r>
            <a:r>
              <a:rPr sz="3000" spc="-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d</a:t>
            </a:r>
            <a:r>
              <a:rPr sz="3000" spc="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anal</a:t>
            </a:r>
            <a:r>
              <a:rPr sz="3000" spc="-4" baseline="2730" dirty="0" smtClean="0">
                <a:latin typeface="Calibri"/>
                <a:cs typeface="Calibri"/>
              </a:rPr>
              <a:t>o</a:t>
            </a:r>
            <a:r>
              <a:rPr sz="3000" spc="0" baseline="2730" dirty="0" smtClean="0">
                <a:latin typeface="Calibri"/>
                <a:cs typeface="Calibri"/>
              </a:rPr>
              <a:t>gue in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Br</a:t>
            </a:r>
            <a:r>
              <a:rPr sz="3000" spc="-9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ti</a:t>
            </a:r>
            <a:r>
              <a:rPr sz="3000" spc="-9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h</a:t>
            </a:r>
            <a:endParaRPr sz="2000">
              <a:latin typeface="Calibri"/>
              <a:cs typeface="Calibri"/>
            </a:endParaRPr>
          </a:p>
          <a:p>
            <a:pPr marL="12700" marR="38176" algn="just">
              <a:lnSpc>
                <a:spcPts val="2165"/>
              </a:lnSpc>
              <a:spcBef>
                <a:spcPts val="1"/>
              </a:spcBef>
            </a:pPr>
            <a:r>
              <a:rPr sz="3000" spc="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n</a:t>
            </a:r>
            <a:r>
              <a:rPr sz="3000" spc="4" baseline="2730" dirty="0" smtClean="0">
                <a:latin typeface="Calibri"/>
                <a:cs typeface="Calibri"/>
              </a:rPr>
              <a:t>g</a:t>
            </a:r>
            <a:r>
              <a:rPr sz="3000" spc="0" baseline="2730" dirty="0" smtClean="0">
                <a:latin typeface="Calibri"/>
                <a:cs typeface="Calibri"/>
              </a:rPr>
              <a:t>l</a:t>
            </a:r>
            <a:r>
              <a:rPr sz="3000" spc="-9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sh) 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ompu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er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is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4" baseline="2730" dirty="0" smtClean="0">
                <a:latin typeface="Calibri"/>
                <a:cs typeface="Calibri"/>
              </a:rPr>
              <a:t> </a:t>
            </a:r>
            <a:r>
              <a:rPr sz="3000" spc="-34" baseline="2730" dirty="0" smtClean="0">
                <a:latin typeface="Calibri"/>
                <a:cs typeface="Calibri"/>
              </a:rPr>
              <a:t>f</a:t>
            </a:r>
            <a:r>
              <a:rPr sz="3000" spc="0" baseline="2730" dirty="0" smtClean="0">
                <a:latin typeface="Calibri"/>
                <a:cs typeface="Calibri"/>
              </a:rPr>
              <a:t>orm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of</a:t>
            </a:r>
            <a:r>
              <a:rPr sz="3000" spc="-9" baseline="2730" dirty="0" smtClean="0">
                <a:latin typeface="Calibri"/>
                <a:cs typeface="Calibri"/>
              </a:rPr>
              <a:t> c</a:t>
            </a:r>
            <a:r>
              <a:rPr sz="3000" spc="0" baseline="2730" dirty="0" smtClean="0">
                <a:latin typeface="Calibri"/>
                <a:cs typeface="Calibri"/>
              </a:rPr>
              <a:t>ompu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  <a:p>
            <a:pPr marL="12700" marR="38176" algn="just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th</a:t>
            </a:r>
            <a:r>
              <a:rPr sz="3000" spc="-19" baseline="2730" dirty="0" smtClean="0">
                <a:latin typeface="Calibri"/>
                <a:cs typeface="Calibri"/>
              </a:rPr>
              <a:t>a</a:t>
            </a:r>
            <a:r>
              <a:rPr sz="3000" spc="0" baseline="2730" dirty="0" smtClean="0">
                <a:latin typeface="Calibri"/>
                <a:cs typeface="Calibri"/>
              </a:rPr>
              <a:t>t 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0" baseline="2730" dirty="0" smtClean="0">
                <a:latin typeface="Calibri"/>
                <a:cs typeface="Calibri"/>
              </a:rPr>
              <a:t>ses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the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b="1" spc="-9" baseline="2730" dirty="0" smtClean="0">
                <a:latin typeface="Calibri"/>
                <a:cs typeface="Calibri"/>
              </a:rPr>
              <a:t>c</a:t>
            </a:r>
            <a:r>
              <a:rPr sz="3000" b="1" spc="0" baseline="2730" dirty="0" smtClean="0">
                <a:latin typeface="Calibri"/>
                <a:cs typeface="Calibri"/>
              </a:rPr>
              <a:t>o</a:t>
            </a:r>
            <a:r>
              <a:rPr sz="3000" b="1" spc="-14" baseline="2730" dirty="0" smtClean="0">
                <a:latin typeface="Calibri"/>
                <a:cs typeface="Calibri"/>
              </a:rPr>
              <a:t>n</a:t>
            </a:r>
            <a:r>
              <a:rPr sz="3000" b="1" spc="0" baseline="2730" dirty="0" smtClean="0">
                <a:latin typeface="Calibri"/>
                <a:cs typeface="Calibri"/>
              </a:rPr>
              <a:t>tin</a:t>
            </a:r>
            <a:r>
              <a:rPr sz="3000" b="1" spc="9" baseline="2730" dirty="0" smtClean="0">
                <a:latin typeface="Calibri"/>
                <a:cs typeface="Calibri"/>
              </a:rPr>
              <a:t>u</a:t>
            </a:r>
            <a:r>
              <a:rPr sz="3000" b="1" spc="0" baseline="2730" dirty="0" smtClean="0">
                <a:latin typeface="Calibri"/>
                <a:cs typeface="Calibri"/>
              </a:rPr>
              <a:t>ou</a:t>
            </a:r>
            <a:r>
              <a:rPr sz="3000" b="1" spc="9" baseline="2730" dirty="0" smtClean="0">
                <a:latin typeface="Calibri"/>
                <a:cs typeface="Calibri"/>
              </a:rPr>
              <a:t>s</a:t>
            </a:r>
            <a:r>
              <a:rPr sz="3000" b="1" spc="-9" baseline="2730" dirty="0" smtClean="0">
                <a:latin typeface="Calibri"/>
                <a:cs typeface="Calibri"/>
              </a:rPr>
              <a:t>l</a:t>
            </a:r>
            <a:r>
              <a:rPr sz="3000" b="1" spc="4" baseline="2730" dirty="0" smtClean="0">
                <a:latin typeface="Calibri"/>
                <a:cs typeface="Calibri"/>
              </a:rPr>
              <a:t>y</a:t>
            </a:r>
            <a:r>
              <a:rPr sz="3000" b="1" spc="0" baseline="2730" dirty="0" smtClean="0"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ts val="2160"/>
              </a:lnSpc>
            </a:pPr>
            <a:r>
              <a:rPr sz="3000" b="1" spc="0" baseline="2730" dirty="0" smtClean="0">
                <a:latin typeface="Calibri"/>
                <a:cs typeface="Calibri"/>
              </a:rPr>
              <a:t>c</a:t>
            </a:r>
            <a:r>
              <a:rPr sz="3000" b="1" spc="4" baseline="2730" dirty="0" smtClean="0">
                <a:latin typeface="Calibri"/>
                <a:cs typeface="Calibri"/>
              </a:rPr>
              <a:t>h</a:t>
            </a:r>
            <a:r>
              <a:rPr sz="3000" b="1" spc="0" baseline="2730" dirty="0" smtClean="0">
                <a:latin typeface="Calibri"/>
                <a:cs typeface="Calibri"/>
              </a:rPr>
              <a:t>an</a:t>
            </a:r>
            <a:r>
              <a:rPr sz="3000" b="1" spc="-25" baseline="2730" dirty="0" smtClean="0">
                <a:latin typeface="Calibri"/>
                <a:cs typeface="Calibri"/>
              </a:rPr>
              <a:t>g</a:t>
            </a:r>
            <a:r>
              <a:rPr sz="3000" b="1" spc="0" baseline="2730" dirty="0" smtClean="0">
                <a:latin typeface="Calibri"/>
                <a:cs typeface="Calibri"/>
              </a:rPr>
              <a:t>eable</a:t>
            </a:r>
            <a:r>
              <a:rPr sz="3000" b="1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aspects</a:t>
            </a:r>
            <a:r>
              <a:rPr sz="3000" spc="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of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</a:t>
            </a:r>
            <a:r>
              <a:rPr sz="3000" spc="-29" baseline="2730" dirty="0" smtClean="0">
                <a:latin typeface="Calibri"/>
                <a:cs typeface="Calibri"/>
              </a:rPr>
              <a:t>h</a:t>
            </a:r>
            <a:r>
              <a:rPr sz="3000" spc="-19" baseline="2730" dirty="0" smtClean="0">
                <a:latin typeface="Calibri"/>
                <a:cs typeface="Calibri"/>
              </a:rPr>
              <a:t>y</a:t>
            </a:r>
            <a:r>
              <a:rPr sz="3000" spc="0" baseline="2730" dirty="0" smtClean="0">
                <a:latin typeface="Calibri"/>
                <a:cs typeface="Calibri"/>
              </a:rPr>
              <a:t>s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al </a:t>
            </a:r>
            <a:r>
              <a:rPr sz="3000" spc="-34" baseline="2730" dirty="0" smtClean="0">
                <a:latin typeface="Calibri"/>
                <a:cs typeface="Calibri"/>
              </a:rPr>
              <a:t>f</a:t>
            </a:r>
            <a:r>
              <a:rPr sz="3000" spc="0" baseline="2730" dirty="0" smtClean="0">
                <a:latin typeface="Calibri"/>
                <a:cs typeface="Calibri"/>
              </a:rPr>
              <a:t>act </a:t>
            </a:r>
            <a:r>
              <a:rPr sz="3000" spc="-9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u</a:t>
            </a:r>
            <a:r>
              <a:rPr sz="3000" spc="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h as</a:t>
            </a:r>
            <a:endParaRPr sz="2000">
              <a:latin typeface="Calibri"/>
              <a:cs typeface="Calibri"/>
            </a:endParaRPr>
          </a:p>
          <a:p>
            <a:pPr marL="12700" marR="38176" algn="just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ectri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al,</a:t>
            </a:r>
            <a:r>
              <a:rPr sz="3000" spc="2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m</a:t>
            </a:r>
            <a:r>
              <a:rPr sz="3000" spc="-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c</a:t>
            </a:r>
            <a:r>
              <a:rPr sz="3000" spc="4" baseline="2730" dirty="0" smtClean="0">
                <a:latin typeface="Calibri"/>
                <a:cs typeface="Calibri"/>
              </a:rPr>
              <a:t>h</a:t>
            </a:r>
            <a:r>
              <a:rPr sz="3000" spc="0" baseline="2730" dirty="0" smtClean="0">
                <a:latin typeface="Calibri"/>
                <a:cs typeface="Calibri"/>
              </a:rPr>
              <a:t>ani</a:t>
            </a:r>
            <a:r>
              <a:rPr sz="3000" spc="-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al,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or </a:t>
            </a:r>
            <a:r>
              <a:rPr sz="3000" spc="-34" baseline="2730" dirty="0" smtClean="0">
                <a:latin typeface="Calibri"/>
                <a:cs typeface="Calibri"/>
              </a:rPr>
              <a:t>h</a:t>
            </a:r>
            <a:r>
              <a:rPr sz="3000" spc="-19" baseline="2730" dirty="0" smtClean="0">
                <a:latin typeface="Calibri"/>
                <a:cs typeface="Calibri"/>
              </a:rPr>
              <a:t>y</a:t>
            </a:r>
            <a:r>
              <a:rPr sz="3000" spc="0" baseline="2730" dirty="0" smtClean="0">
                <a:latin typeface="Calibri"/>
                <a:cs typeface="Calibri"/>
              </a:rPr>
              <a:t>d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aulic</a:t>
            </a:r>
            <a:endParaRPr sz="2000">
              <a:latin typeface="Calibri"/>
              <a:cs typeface="Calibri"/>
            </a:endParaRPr>
          </a:p>
          <a:p>
            <a:pPr marL="12700" marR="38176" algn="just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q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19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tit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es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o model the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oblem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4" baseline="2730" dirty="0" smtClean="0">
                <a:latin typeface="Calibri"/>
                <a:cs typeface="Calibri"/>
              </a:rPr>
              <a:t>b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ng</a:t>
            </a:r>
            <a:endParaRPr sz="2000">
              <a:latin typeface="Calibri"/>
              <a:cs typeface="Calibri"/>
            </a:endParaRPr>
          </a:p>
          <a:p>
            <a:pPr marL="12700" marR="38176" algn="just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so</a:t>
            </a:r>
            <a:r>
              <a:rPr sz="3000" spc="-9" baseline="2730" dirty="0" smtClean="0">
                <a:latin typeface="Calibri"/>
                <a:cs typeface="Calibri"/>
              </a:rPr>
              <a:t>l</a:t>
            </a:r>
            <a:r>
              <a:rPr sz="3000" spc="-29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ed</a:t>
            </a:r>
            <a:r>
              <a:rPr sz="3000" spc="-144" baseline="2730" dirty="0" smtClean="0">
                <a:latin typeface="Calibri"/>
                <a:cs typeface="Calibri"/>
              </a:rPr>
              <a:t>.</a:t>
            </a:r>
            <a:r>
              <a:rPr sz="3000" spc="0" baseline="2730" dirty="0" smtClean="0">
                <a:latin typeface="Calibri"/>
                <a:cs typeface="Calibri"/>
              </a:rPr>
              <a:t>”</a:t>
            </a:r>
            <a:endParaRPr sz="2000">
              <a:latin typeface="Calibri"/>
              <a:cs typeface="Calibri"/>
            </a:endParaRPr>
          </a:p>
          <a:p>
            <a:pPr marL="12700" marR="42426" algn="just">
              <a:lnSpc>
                <a:spcPts val="2160"/>
              </a:lnSpc>
              <a:spcBef>
                <a:spcPts val="375"/>
              </a:spcBef>
            </a:pP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4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alog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</a:t>
            </a:r>
            <a:r>
              <a:rPr sz="2000" spc="-4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ans</a:t>
            </a:r>
            <a:r>
              <a:rPr sz="2000" spc="14" dirty="0" smtClean="0">
                <a:latin typeface="Calibri"/>
                <a:cs typeface="Calibri"/>
              </a:rPr>
              <a:t> </a:t>
            </a:r>
            <a:r>
              <a:rPr sz="2000" b="1" spc="-9" dirty="0" smtClean="0">
                <a:latin typeface="Calibri"/>
                <a:cs typeface="Calibri"/>
              </a:rPr>
              <a:t>c</a:t>
            </a:r>
            <a:r>
              <a:rPr sz="2000" b="1" spc="0" dirty="0" smtClean="0">
                <a:latin typeface="Calibri"/>
                <a:cs typeface="Calibri"/>
              </a:rPr>
              <a:t>o</a:t>
            </a:r>
            <a:r>
              <a:rPr sz="2000" b="1" spc="-14" dirty="0" smtClean="0">
                <a:latin typeface="Calibri"/>
                <a:cs typeface="Calibri"/>
              </a:rPr>
              <a:t>n</a:t>
            </a:r>
            <a:r>
              <a:rPr sz="2000" b="1" spc="0" dirty="0" smtClean="0">
                <a:latin typeface="Calibri"/>
                <a:cs typeface="Calibri"/>
              </a:rPr>
              <a:t>tin</a:t>
            </a:r>
            <a:r>
              <a:rPr sz="2000" b="1" spc="9" dirty="0" smtClean="0">
                <a:latin typeface="Calibri"/>
                <a:cs typeface="Calibri"/>
              </a:rPr>
              <a:t>u</a:t>
            </a:r>
            <a:r>
              <a:rPr sz="2000" b="1" spc="0" dirty="0" smtClean="0">
                <a:latin typeface="Calibri"/>
                <a:cs typeface="Calibri"/>
              </a:rPr>
              <a:t>i</a:t>
            </a:r>
            <a:r>
              <a:rPr sz="2000" b="1" spc="-9" dirty="0" smtClean="0">
                <a:latin typeface="Calibri"/>
                <a:cs typeface="Calibri"/>
              </a:rPr>
              <a:t>t</a:t>
            </a:r>
            <a:r>
              <a:rPr sz="2000" b="1" spc="0" dirty="0" smtClean="0">
                <a:latin typeface="Calibri"/>
                <a:cs typeface="Calibri"/>
              </a:rPr>
              <a:t>y</a:t>
            </a:r>
            <a:r>
              <a:rPr sz="2000" b="1" spc="-2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of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as</a:t>
            </a:r>
            <a:r>
              <a:rPr sz="2000" spc="-9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oci</a:t>
            </a:r>
            <a:r>
              <a:rPr sz="2000" spc="-25" dirty="0" smtClean="0">
                <a:latin typeface="Calibri"/>
                <a:cs typeface="Calibri"/>
              </a:rPr>
              <a:t>at</a:t>
            </a:r>
            <a:r>
              <a:rPr sz="2000" spc="0" dirty="0" smtClean="0">
                <a:latin typeface="Calibri"/>
                <a:cs typeface="Calibri"/>
              </a:rPr>
              <a:t>ed q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19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tity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ju</a:t>
            </a:r>
            <a:r>
              <a:rPr sz="2000" spc="-25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-59" dirty="0" smtClean="0">
                <a:latin typeface="Calibri"/>
                <a:cs typeface="Calibri"/>
              </a:rPr>
              <a:t>k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an analog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clock </a:t>
            </a:r>
            <a:r>
              <a:rPr sz="2000" spc="-9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easu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es ti</a:t>
            </a:r>
            <a:r>
              <a:rPr sz="2000" spc="-9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14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b</a:t>
            </a:r>
            <a:r>
              <a:rPr sz="2000" spc="0" dirty="0" smtClean="0">
                <a:latin typeface="Calibri"/>
                <a:cs typeface="Calibri"/>
              </a:rPr>
              <a:t>y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</a:t>
            </a:r>
            <a:r>
              <a:rPr sz="2000" spc="-4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ans</a:t>
            </a:r>
            <a:r>
              <a:rPr sz="2000" spc="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of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di</a:t>
            </a:r>
            <a:r>
              <a:rPr sz="2000" spc="-29" dirty="0" smtClean="0">
                <a:latin typeface="Calibri"/>
                <a:cs typeface="Calibri"/>
              </a:rPr>
              <a:t>s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an</a:t>
            </a:r>
            <a:r>
              <a:rPr sz="2000" spc="4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34" dirty="0" smtClean="0">
                <a:latin typeface="Calibri"/>
                <a:cs typeface="Calibri"/>
              </a:rPr>
              <a:t>ra</a:t>
            </a:r>
            <a:r>
              <a:rPr sz="2000" spc="-29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4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4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d</a:t>
            </a:r>
            <a:r>
              <a:rPr sz="2000" spc="19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b</a:t>
            </a:r>
            <a:r>
              <a:rPr sz="2000" spc="0" dirty="0" smtClean="0">
                <a:latin typeface="Calibri"/>
                <a:cs typeface="Calibri"/>
              </a:rPr>
              <a:t>y the </a:t>
            </a:r>
            <a:r>
              <a:rPr sz="2000" spc="4" dirty="0" smtClean="0">
                <a:latin typeface="Calibri"/>
                <a:cs typeface="Calibri"/>
              </a:rPr>
              <a:t>h</a:t>
            </a:r>
            <a:r>
              <a:rPr sz="2000" spc="0" dirty="0" smtClean="0">
                <a:latin typeface="Calibri"/>
                <a:cs typeface="Calibri"/>
              </a:rPr>
              <a:t>and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of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clock</a:t>
            </a:r>
            <a:r>
              <a:rPr sz="2000" spc="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ou</a:t>
            </a:r>
            <a:r>
              <a:rPr sz="2000" spc="4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d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 </a:t>
            </a:r>
            <a:r>
              <a:rPr sz="2000" spc="4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ial.</a:t>
            </a:r>
            <a:endParaRPr sz="2000">
              <a:latin typeface="Calibri"/>
              <a:cs typeface="Calibri"/>
            </a:endParaRPr>
          </a:p>
          <a:p>
            <a:pPr marL="12700" marR="38176" algn="just">
              <a:lnSpc>
                <a:spcPct val="101725"/>
              </a:lnSpc>
              <a:spcBef>
                <a:spcPts val="192"/>
              </a:spcBef>
            </a:pP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34" dirty="0" smtClean="0">
                <a:latin typeface="Calibri"/>
                <a:cs typeface="Calibri"/>
              </a:rPr>
              <a:t>x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9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pl</a:t>
            </a:r>
            <a:r>
              <a:rPr sz="2000" spc="-4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: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</a:t>
            </a:r>
            <a:r>
              <a:rPr sz="2000" spc="-9" dirty="0" smtClean="0">
                <a:latin typeface="Calibri"/>
                <a:cs typeface="Calibri"/>
              </a:rPr>
              <a:t>rm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9" dirty="0" smtClean="0">
                <a:latin typeface="Calibri"/>
                <a:cs typeface="Calibri"/>
              </a:rPr>
              <a:t>m</a:t>
            </a:r>
            <a:r>
              <a:rPr sz="2000" spc="-14" dirty="0" smtClean="0">
                <a:latin typeface="Calibri"/>
                <a:cs typeface="Calibri"/>
              </a:rPr>
              <a:t>e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7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,</a:t>
            </a:r>
            <a:r>
              <a:rPr sz="2000" spc="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Analog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clock,</a:t>
            </a:r>
            <a:endParaRPr sz="2000">
              <a:latin typeface="Calibri"/>
              <a:cs typeface="Calibri"/>
            </a:endParaRPr>
          </a:p>
          <a:p>
            <a:pPr marL="12700" marR="38176" algn="just">
              <a:lnSpc>
                <a:spcPts val="2165"/>
              </a:lnSpc>
              <a:spcBef>
                <a:spcPts val="108"/>
              </a:spcBef>
            </a:pPr>
            <a:r>
              <a:rPr sz="3000" spc="0" baseline="2730" dirty="0" smtClean="0">
                <a:latin typeface="Calibri"/>
                <a:cs typeface="Calibri"/>
              </a:rPr>
              <a:t>S</a:t>
            </a:r>
            <a:r>
              <a:rPr sz="3000" spc="4" baseline="2730" dirty="0" smtClean="0">
                <a:latin typeface="Calibri"/>
                <a:cs typeface="Calibri"/>
              </a:rPr>
              <a:t>p</a:t>
            </a:r>
            <a:r>
              <a:rPr sz="3000" spc="0" baseline="2730" dirty="0" smtClean="0">
                <a:latin typeface="Calibri"/>
                <a:cs typeface="Calibri"/>
              </a:rPr>
              <a:t>eedom</a:t>
            </a:r>
            <a:r>
              <a:rPr sz="3000" spc="-19" baseline="2730" dirty="0" smtClean="0">
                <a:latin typeface="Calibri"/>
                <a:cs typeface="Calibri"/>
              </a:rPr>
              <a:t>e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17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,</a:t>
            </a:r>
            <a:r>
              <a:rPr sz="3000" spc="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9" baseline="2730" dirty="0" smtClean="0">
                <a:latin typeface="Calibri"/>
                <a:cs typeface="Calibri"/>
              </a:rPr>
              <a:t>i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es</a:t>
            </a:r>
            <a:r>
              <a:rPr sz="3000" spc="-9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u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 Gau</a:t>
            </a:r>
            <a:r>
              <a:rPr sz="3000" spc="-9" baseline="2730" dirty="0" smtClean="0">
                <a:latin typeface="Calibri"/>
                <a:cs typeface="Calibri"/>
              </a:rPr>
              <a:t>g</a:t>
            </a:r>
            <a:r>
              <a:rPr sz="3000" spc="0" baseline="2730" dirty="0" smtClean="0">
                <a:latin typeface="Calibri"/>
                <a:cs typeface="Calibri"/>
              </a:rPr>
              <a:t>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8690" y="623824"/>
            <a:ext cx="5304105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b="1" spc="0" baseline="3413" dirty="0" smtClean="0">
                <a:latin typeface="Calibri"/>
                <a:cs typeface="Calibri"/>
              </a:rPr>
              <a:t>Cha</a:t>
            </a:r>
            <a:r>
              <a:rPr sz="6000" b="1" spc="-89" baseline="3413" dirty="0" smtClean="0">
                <a:latin typeface="Calibri"/>
                <a:cs typeface="Calibri"/>
              </a:rPr>
              <a:t>r</a:t>
            </a:r>
            <a:r>
              <a:rPr sz="6000" b="1" spc="0" baseline="3413" dirty="0" smtClean="0">
                <a:latin typeface="Calibri"/>
                <a:cs typeface="Calibri"/>
              </a:rPr>
              <a:t>ac</a:t>
            </a:r>
            <a:r>
              <a:rPr sz="6000" b="1" spc="-64" baseline="3413" dirty="0" smtClean="0"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latin typeface="Calibri"/>
                <a:cs typeface="Calibri"/>
              </a:rPr>
              <a:t>eri</a:t>
            </a:r>
            <a:r>
              <a:rPr sz="6000" b="1" spc="-44" baseline="3413" dirty="0" smtClean="0">
                <a:latin typeface="Calibri"/>
                <a:cs typeface="Calibri"/>
              </a:rPr>
              <a:t>s</a:t>
            </a:r>
            <a:r>
              <a:rPr sz="6000" b="1" spc="0" baseline="3413" dirty="0" smtClean="0">
                <a:latin typeface="Calibri"/>
                <a:cs typeface="Calibri"/>
              </a:rPr>
              <a:t>tics</a:t>
            </a:r>
            <a:r>
              <a:rPr sz="6000" b="1" spc="59" baseline="3413" dirty="0" smtClean="0"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latin typeface="Calibri"/>
                <a:cs typeface="Calibri"/>
              </a:rPr>
              <a:t>of Analog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67714" y="623824"/>
            <a:ext cx="2402454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b="1" spc="0" baseline="3413" dirty="0" smtClean="0">
                <a:latin typeface="Calibri"/>
                <a:cs typeface="Calibri"/>
              </a:rPr>
              <a:t>Compu</a:t>
            </a:r>
            <a:r>
              <a:rPr sz="6000" b="1" spc="-50" baseline="3413" dirty="0" smtClean="0"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latin typeface="Calibri"/>
                <a:cs typeface="Calibri"/>
              </a:rPr>
              <a:t>e</a:t>
            </a:r>
            <a:r>
              <a:rPr sz="6000" b="1" spc="-44" baseline="3413" dirty="0" smtClean="0">
                <a:latin typeface="Calibri"/>
                <a:cs typeface="Calibri"/>
              </a:rPr>
              <a:t>r</a:t>
            </a:r>
            <a:r>
              <a:rPr sz="6000" b="1" spc="0" baseline="3413" dirty="0" smtClean="0">
                <a:latin typeface="Calibri"/>
                <a:cs typeface="Calibri"/>
              </a:rPr>
              <a:t>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018843"/>
            <a:ext cx="3991933" cy="2677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0"/>
              </a:lnSpc>
              <a:spcBef>
                <a:spcPts val="102"/>
              </a:spcBef>
            </a:pPr>
            <a:r>
              <a:rPr sz="1900" spc="0" dirty="0" smtClean="0">
                <a:latin typeface="Wingdings"/>
                <a:cs typeface="Wingdings"/>
              </a:rPr>
              <a:t></a:t>
            </a:r>
            <a:r>
              <a:rPr sz="1900" spc="0" dirty="0" smtClean="0">
                <a:latin typeface="Times New Roman"/>
                <a:cs typeface="Times New Roman"/>
              </a:rPr>
              <a:t> </a:t>
            </a:r>
            <a:r>
              <a:rPr sz="1900" spc="42" dirty="0" smtClean="0">
                <a:latin typeface="Times New Roman"/>
                <a:cs typeface="Times New Roman"/>
              </a:rPr>
              <a:t> </a:t>
            </a:r>
            <a:r>
              <a:rPr sz="1900" spc="4" dirty="0" smtClean="0">
                <a:latin typeface="Times New Roman"/>
                <a:cs typeface="Times New Roman"/>
              </a:rPr>
              <a:t>T</a:t>
            </a:r>
            <a:r>
              <a:rPr sz="1900" spc="0" dirty="0" smtClean="0">
                <a:latin typeface="Times New Roman"/>
                <a:cs typeface="Times New Roman"/>
              </a:rPr>
              <a:t>he</a:t>
            </a:r>
            <a:r>
              <a:rPr sz="1900" spc="-9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Spe</a:t>
            </a:r>
            <a:r>
              <a:rPr sz="1900" spc="-4" dirty="0" smtClean="0">
                <a:latin typeface="Times New Roman"/>
                <a:cs typeface="Times New Roman"/>
              </a:rPr>
              <a:t>e</a:t>
            </a:r>
            <a:r>
              <a:rPr sz="1900" spc="0" dirty="0" smtClean="0">
                <a:latin typeface="Times New Roman"/>
                <a:cs typeface="Times New Roman"/>
              </a:rPr>
              <a:t>d</a:t>
            </a:r>
            <a:r>
              <a:rPr sz="1900" spc="-9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of</a:t>
            </a:r>
            <a:r>
              <a:rPr sz="1900" spc="-10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analog co</a:t>
            </a:r>
            <a:r>
              <a:rPr sz="1900" spc="-25" dirty="0" smtClean="0">
                <a:latin typeface="Times New Roman"/>
                <a:cs typeface="Times New Roman"/>
              </a:rPr>
              <a:t>m</a:t>
            </a:r>
            <a:r>
              <a:rPr sz="1900" spc="0" dirty="0" smtClean="0">
                <a:latin typeface="Times New Roman"/>
                <a:cs typeface="Times New Roman"/>
              </a:rPr>
              <a:t>puter</a:t>
            </a:r>
            <a:r>
              <a:rPr sz="1900" spc="14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is fast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714415"/>
            <a:ext cx="3548701" cy="267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45"/>
              </a:lnSpc>
              <a:spcBef>
                <a:spcPts val="102"/>
              </a:spcBef>
            </a:pPr>
            <a:r>
              <a:rPr sz="1900" spc="0" dirty="0" smtClean="0">
                <a:latin typeface="Wingdings"/>
                <a:cs typeface="Wingdings"/>
              </a:rPr>
              <a:t></a:t>
            </a:r>
            <a:r>
              <a:rPr sz="1900" spc="0" dirty="0" smtClean="0">
                <a:latin typeface="Times New Roman"/>
                <a:cs typeface="Times New Roman"/>
              </a:rPr>
              <a:t> </a:t>
            </a:r>
            <a:r>
              <a:rPr sz="1900" spc="42" dirty="0" smtClean="0">
                <a:latin typeface="Times New Roman"/>
                <a:cs typeface="Times New Roman"/>
              </a:rPr>
              <a:t> </a:t>
            </a:r>
            <a:r>
              <a:rPr sz="1900" spc="4" dirty="0" smtClean="0">
                <a:latin typeface="Times New Roman"/>
                <a:cs typeface="Times New Roman"/>
              </a:rPr>
              <a:t>T</a:t>
            </a:r>
            <a:r>
              <a:rPr sz="1900" spc="0" dirty="0" smtClean="0">
                <a:latin typeface="Times New Roman"/>
                <a:cs typeface="Times New Roman"/>
              </a:rPr>
              <a:t>he</a:t>
            </a:r>
            <a:r>
              <a:rPr sz="1900" spc="-9" dirty="0" smtClean="0">
                <a:latin typeface="Times New Roman"/>
                <a:cs typeface="Times New Roman"/>
              </a:rPr>
              <a:t>s</a:t>
            </a:r>
            <a:r>
              <a:rPr sz="1900" spc="0" dirty="0" smtClean="0">
                <a:latin typeface="Times New Roman"/>
                <a:cs typeface="Times New Roman"/>
              </a:rPr>
              <a:t>e</a:t>
            </a:r>
            <a:r>
              <a:rPr sz="1900" spc="-31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co</a:t>
            </a:r>
            <a:r>
              <a:rPr sz="1900" spc="-25" dirty="0" smtClean="0">
                <a:latin typeface="Times New Roman"/>
                <a:cs typeface="Times New Roman"/>
              </a:rPr>
              <a:t>m</a:t>
            </a:r>
            <a:r>
              <a:rPr sz="1900" spc="0" dirty="0" smtClean="0">
                <a:latin typeface="Times New Roman"/>
                <a:cs typeface="Times New Roman"/>
              </a:rPr>
              <a:t>puters</a:t>
            </a:r>
            <a:r>
              <a:rPr sz="1900" spc="-54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are</a:t>
            </a:r>
            <a:r>
              <a:rPr sz="1900" spc="-23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not</a:t>
            </a:r>
            <a:r>
              <a:rPr sz="1900" spc="-24" dirty="0" smtClean="0">
                <a:latin typeface="Times New Roman"/>
                <a:cs typeface="Times New Roman"/>
              </a:rPr>
              <a:t> </a:t>
            </a:r>
            <a:r>
              <a:rPr sz="1900" spc="4" dirty="0" smtClean="0">
                <a:latin typeface="Times New Roman"/>
                <a:cs typeface="Times New Roman"/>
              </a:rPr>
              <a:t>r</a:t>
            </a:r>
            <a:r>
              <a:rPr sz="1900" spc="0" dirty="0" smtClean="0">
                <a:latin typeface="Times New Roman"/>
                <a:cs typeface="Times New Roman"/>
              </a:rPr>
              <a:t>eliable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351447"/>
            <a:ext cx="5755078" cy="267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45"/>
              </a:lnSpc>
              <a:spcBef>
                <a:spcPts val="102"/>
              </a:spcBef>
            </a:pPr>
            <a:r>
              <a:rPr sz="1900" spc="0" dirty="0" smtClean="0">
                <a:latin typeface="Wingdings"/>
                <a:cs typeface="Wingdings"/>
              </a:rPr>
              <a:t></a:t>
            </a:r>
            <a:r>
              <a:rPr sz="1900" spc="0" dirty="0" smtClean="0">
                <a:latin typeface="Times New Roman"/>
                <a:cs typeface="Times New Roman"/>
              </a:rPr>
              <a:t> </a:t>
            </a:r>
            <a:r>
              <a:rPr sz="1900" spc="42" dirty="0" smtClean="0">
                <a:latin typeface="Times New Roman"/>
                <a:cs typeface="Times New Roman"/>
              </a:rPr>
              <a:t> </a:t>
            </a:r>
            <a:r>
              <a:rPr sz="1900" spc="4" dirty="0" smtClean="0">
                <a:latin typeface="Times New Roman"/>
                <a:cs typeface="Times New Roman"/>
              </a:rPr>
              <a:t>T</a:t>
            </a:r>
            <a:r>
              <a:rPr sz="1900" spc="0" dirty="0" smtClean="0">
                <a:latin typeface="Times New Roman"/>
                <a:cs typeface="Times New Roman"/>
              </a:rPr>
              <a:t>he</a:t>
            </a:r>
            <a:r>
              <a:rPr sz="1900" spc="-9" dirty="0" smtClean="0">
                <a:latin typeface="Times New Roman"/>
                <a:cs typeface="Times New Roman"/>
              </a:rPr>
              <a:t>s</a:t>
            </a:r>
            <a:r>
              <a:rPr sz="1900" spc="0" dirty="0" smtClean="0">
                <a:latin typeface="Times New Roman"/>
                <a:cs typeface="Times New Roman"/>
              </a:rPr>
              <a:t>e</a:t>
            </a:r>
            <a:r>
              <a:rPr sz="1900" spc="-31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co</a:t>
            </a:r>
            <a:r>
              <a:rPr sz="1900" spc="-25" dirty="0" smtClean="0">
                <a:latin typeface="Times New Roman"/>
                <a:cs typeface="Times New Roman"/>
              </a:rPr>
              <a:t>m</a:t>
            </a:r>
            <a:r>
              <a:rPr sz="1900" spc="0" dirty="0" smtClean="0">
                <a:latin typeface="Times New Roman"/>
                <a:cs typeface="Times New Roman"/>
              </a:rPr>
              <a:t>puters</a:t>
            </a:r>
            <a:r>
              <a:rPr sz="1900" spc="-54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beca</a:t>
            </a:r>
            <a:r>
              <a:rPr sz="1900" spc="-29" dirty="0" smtClean="0">
                <a:latin typeface="Times New Roman"/>
                <a:cs typeface="Times New Roman"/>
              </a:rPr>
              <a:t>m</a:t>
            </a:r>
            <a:r>
              <a:rPr sz="1900" spc="0" dirty="0" smtClean="0">
                <a:latin typeface="Times New Roman"/>
                <a:cs typeface="Times New Roman"/>
              </a:rPr>
              <a:t>e</a:t>
            </a:r>
            <a:r>
              <a:rPr sz="1900" spc="-49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the</a:t>
            </a:r>
            <a:r>
              <a:rPr sz="1900" spc="-18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ba</a:t>
            </a:r>
            <a:r>
              <a:rPr sz="1900" spc="-9" dirty="0" smtClean="0">
                <a:latin typeface="Times New Roman"/>
                <a:cs typeface="Times New Roman"/>
              </a:rPr>
              <a:t>s</a:t>
            </a:r>
            <a:r>
              <a:rPr sz="1900" spc="0" dirty="0" smtClean="0">
                <a:latin typeface="Times New Roman"/>
                <a:cs typeface="Times New Roman"/>
              </a:rPr>
              <a:t>e</a:t>
            </a:r>
            <a:r>
              <a:rPr sz="1900" spc="-25" dirty="0" smtClean="0">
                <a:latin typeface="Times New Roman"/>
                <a:cs typeface="Times New Roman"/>
              </a:rPr>
              <a:t> </a:t>
            </a:r>
            <a:r>
              <a:rPr sz="1900" spc="9" dirty="0" smtClean="0">
                <a:latin typeface="Times New Roman"/>
                <a:cs typeface="Times New Roman"/>
              </a:rPr>
              <a:t>f</a:t>
            </a:r>
            <a:r>
              <a:rPr sz="1900" spc="0" dirty="0" smtClean="0">
                <a:latin typeface="Times New Roman"/>
                <a:cs typeface="Times New Roman"/>
              </a:rPr>
              <a:t>or</a:t>
            </a:r>
            <a:r>
              <a:rPr sz="1900" spc="-12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digital</a:t>
            </a:r>
            <a:r>
              <a:rPr sz="1900" spc="-68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co</a:t>
            </a:r>
            <a:r>
              <a:rPr sz="1900" spc="-25" dirty="0" smtClean="0">
                <a:latin typeface="Times New Roman"/>
                <a:cs typeface="Times New Roman"/>
              </a:rPr>
              <a:t>m</a:t>
            </a:r>
            <a:r>
              <a:rPr sz="1900" spc="0" dirty="0" smtClean="0">
                <a:latin typeface="Times New Roman"/>
                <a:cs typeface="Times New Roman"/>
              </a:rPr>
              <a:t>puters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988733"/>
            <a:ext cx="5033665" cy="267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45"/>
              </a:lnSpc>
              <a:spcBef>
                <a:spcPts val="102"/>
              </a:spcBef>
            </a:pPr>
            <a:r>
              <a:rPr sz="1900" spc="0" dirty="0" smtClean="0">
                <a:latin typeface="Wingdings"/>
                <a:cs typeface="Wingdings"/>
              </a:rPr>
              <a:t></a:t>
            </a:r>
            <a:r>
              <a:rPr sz="1900" spc="0" dirty="0" smtClean="0">
                <a:latin typeface="Times New Roman"/>
                <a:cs typeface="Times New Roman"/>
              </a:rPr>
              <a:t> </a:t>
            </a:r>
            <a:r>
              <a:rPr sz="1900" spc="42" dirty="0" smtClean="0">
                <a:latin typeface="Times New Roman"/>
                <a:cs typeface="Times New Roman"/>
              </a:rPr>
              <a:t> </a:t>
            </a:r>
            <a:r>
              <a:rPr sz="1900" spc="4" dirty="0" smtClean="0">
                <a:latin typeface="Times New Roman"/>
                <a:cs typeface="Times New Roman"/>
              </a:rPr>
              <a:t>T</a:t>
            </a:r>
            <a:r>
              <a:rPr sz="1900" spc="0" dirty="0" smtClean="0">
                <a:latin typeface="Times New Roman"/>
                <a:cs typeface="Times New Roman"/>
              </a:rPr>
              <a:t>he</a:t>
            </a:r>
            <a:r>
              <a:rPr sz="1900" spc="-9" dirty="0" smtClean="0">
                <a:latin typeface="Times New Roman"/>
                <a:cs typeface="Times New Roman"/>
              </a:rPr>
              <a:t>s</a:t>
            </a:r>
            <a:r>
              <a:rPr sz="1900" spc="0" dirty="0" smtClean="0">
                <a:latin typeface="Times New Roman"/>
                <a:cs typeface="Times New Roman"/>
              </a:rPr>
              <a:t>e</a:t>
            </a:r>
            <a:r>
              <a:rPr sz="1900" spc="-31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co</a:t>
            </a:r>
            <a:r>
              <a:rPr sz="1900" spc="-25" dirty="0" smtClean="0">
                <a:latin typeface="Times New Roman"/>
                <a:cs typeface="Times New Roman"/>
              </a:rPr>
              <a:t>m</a:t>
            </a:r>
            <a:r>
              <a:rPr sz="1900" spc="0" dirty="0" smtClean="0">
                <a:latin typeface="Times New Roman"/>
                <a:cs typeface="Times New Roman"/>
              </a:rPr>
              <a:t>puters</a:t>
            </a:r>
            <a:r>
              <a:rPr sz="1900" spc="-54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are</a:t>
            </a:r>
            <a:r>
              <a:rPr sz="1900" spc="-23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di</a:t>
            </a:r>
            <a:r>
              <a:rPr sz="1900" spc="-34" dirty="0" smtClean="0">
                <a:latin typeface="Times New Roman"/>
                <a:cs typeface="Times New Roman"/>
              </a:rPr>
              <a:t>f</a:t>
            </a:r>
            <a:r>
              <a:rPr sz="1900" spc="0" dirty="0" smtClean="0">
                <a:latin typeface="Times New Roman"/>
                <a:cs typeface="Times New Roman"/>
              </a:rPr>
              <a:t>ficult</a:t>
            </a:r>
            <a:r>
              <a:rPr sz="1900" spc="-61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to</a:t>
            </a:r>
            <a:r>
              <a:rPr sz="1900" spc="-14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op</a:t>
            </a:r>
            <a:r>
              <a:rPr sz="1900" spc="-9" dirty="0" smtClean="0">
                <a:latin typeface="Times New Roman"/>
                <a:cs typeface="Times New Roman"/>
              </a:rPr>
              <a:t>e</a:t>
            </a:r>
            <a:r>
              <a:rPr sz="1900" spc="0" dirty="0" smtClean="0">
                <a:latin typeface="Times New Roman"/>
                <a:cs typeface="Times New Roman"/>
              </a:rPr>
              <a:t>rate</a:t>
            </a:r>
            <a:r>
              <a:rPr sz="1900" spc="-55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and</a:t>
            </a:r>
            <a:r>
              <a:rPr sz="1900" spc="-37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use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625765"/>
            <a:ext cx="3953713" cy="267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45"/>
              </a:lnSpc>
              <a:spcBef>
                <a:spcPts val="102"/>
              </a:spcBef>
            </a:pPr>
            <a:r>
              <a:rPr sz="1900" spc="0" dirty="0" smtClean="0">
                <a:latin typeface="Wingdings"/>
                <a:cs typeface="Wingdings"/>
              </a:rPr>
              <a:t></a:t>
            </a:r>
            <a:r>
              <a:rPr sz="1900" spc="0" dirty="0" smtClean="0">
                <a:latin typeface="Times New Roman"/>
                <a:cs typeface="Times New Roman"/>
              </a:rPr>
              <a:t> </a:t>
            </a:r>
            <a:r>
              <a:rPr sz="1900" spc="42" dirty="0" smtClean="0">
                <a:latin typeface="Times New Roman"/>
                <a:cs typeface="Times New Roman"/>
              </a:rPr>
              <a:t> </a:t>
            </a:r>
            <a:r>
              <a:rPr sz="1900" spc="4" dirty="0" smtClean="0">
                <a:latin typeface="Times New Roman"/>
                <a:cs typeface="Times New Roman"/>
              </a:rPr>
              <a:t>T</a:t>
            </a:r>
            <a:r>
              <a:rPr sz="1900" spc="0" dirty="0" smtClean="0">
                <a:latin typeface="Times New Roman"/>
                <a:cs typeface="Times New Roman"/>
              </a:rPr>
              <a:t>he</a:t>
            </a:r>
            <a:r>
              <a:rPr sz="1900" spc="-9" dirty="0" smtClean="0">
                <a:latin typeface="Times New Roman"/>
                <a:cs typeface="Times New Roman"/>
              </a:rPr>
              <a:t>s</a:t>
            </a:r>
            <a:r>
              <a:rPr sz="1900" spc="0" dirty="0" smtClean="0">
                <a:latin typeface="Times New Roman"/>
                <a:cs typeface="Times New Roman"/>
              </a:rPr>
              <a:t>e</a:t>
            </a:r>
            <a:r>
              <a:rPr sz="1900" spc="-31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co</a:t>
            </a:r>
            <a:r>
              <a:rPr sz="1900" spc="-25" dirty="0" smtClean="0">
                <a:latin typeface="Times New Roman"/>
                <a:cs typeface="Times New Roman"/>
              </a:rPr>
              <a:t>m</a:t>
            </a:r>
            <a:r>
              <a:rPr sz="1900" spc="0" dirty="0" smtClean="0">
                <a:latin typeface="Times New Roman"/>
                <a:cs typeface="Times New Roman"/>
              </a:rPr>
              <a:t>puters</a:t>
            </a:r>
            <a:r>
              <a:rPr sz="1900" spc="-54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are</a:t>
            </a:r>
            <a:r>
              <a:rPr sz="1900" spc="-23" dirty="0" smtClean="0">
                <a:latin typeface="Times New Roman"/>
                <a:cs typeface="Times New Roman"/>
              </a:rPr>
              <a:t> </a:t>
            </a:r>
            <a:r>
              <a:rPr sz="1900" spc="-9" dirty="0" smtClean="0">
                <a:latin typeface="Times New Roman"/>
                <a:cs typeface="Times New Roman"/>
              </a:rPr>
              <a:t>e</a:t>
            </a:r>
            <a:r>
              <a:rPr sz="1900" spc="0" dirty="0" smtClean="0">
                <a:latin typeface="Times New Roman"/>
                <a:cs typeface="Times New Roman"/>
              </a:rPr>
              <a:t>a</a:t>
            </a:r>
            <a:r>
              <a:rPr sz="1900" spc="-9" dirty="0" smtClean="0">
                <a:latin typeface="Times New Roman"/>
                <a:cs typeface="Times New Roman"/>
              </a:rPr>
              <a:t>s</a:t>
            </a:r>
            <a:r>
              <a:rPr sz="1900" spc="0" dirty="0" smtClean="0">
                <a:latin typeface="Times New Roman"/>
                <a:cs typeface="Times New Roman"/>
              </a:rPr>
              <a:t>y</a:t>
            </a:r>
            <a:r>
              <a:rPr sz="1900" spc="-25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to</a:t>
            </a:r>
            <a:r>
              <a:rPr sz="1900" spc="-14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d</a:t>
            </a:r>
            <a:r>
              <a:rPr sz="1900" spc="-9" dirty="0" smtClean="0">
                <a:latin typeface="Times New Roman"/>
                <a:cs typeface="Times New Roman"/>
              </a:rPr>
              <a:t>e</a:t>
            </a:r>
            <a:r>
              <a:rPr sz="1900" spc="0" dirty="0" smtClean="0">
                <a:latin typeface="Times New Roman"/>
                <a:cs typeface="Times New Roman"/>
              </a:rPr>
              <a:t>velop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5263178"/>
            <a:ext cx="3994407" cy="267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45"/>
              </a:lnSpc>
              <a:spcBef>
                <a:spcPts val="102"/>
              </a:spcBef>
            </a:pPr>
            <a:r>
              <a:rPr sz="1900" spc="0" dirty="0" smtClean="0">
                <a:latin typeface="Wingdings"/>
                <a:cs typeface="Wingdings"/>
              </a:rPr>
              <a:t></a:t>
            </a:r>
            <a:r>
              <a:rPr sz="1900" spc="0" dirty="0" smtClean="0">
                <a:latin typeface="Times New Roman"/>
                <a:cs typeface="Times New Roman"/>
              </a:rPr>
              <a:t> </a:t>
            </a:r>
            <a:r>
              <a:rPr sz="1900" spc="42" dirty="0" smtClean="0">
                <a:latin typeface="Times New Roman"/>
                <a:cs typeface="Times New Roman"/>
              </a:rPr>
              <a:t> </a:t>
            </a:r>
            <a:r>
              <a:rPr sz="1900" spc="4" dirty="0" smtClean="0">
                <a:latin typeface="Times New Roman"/>
                <a:cs typeface="Times New Roman"/>
              </a:rPr>
              <a:t>T</a:t>
            </a:r>
            <a:r>
              <a:rPr sz="1900" spc="0" dirty="0" smtClean="0">
                <a:latin typeface="Times New Roman"/>
                <a:cs typeface="Times New Roman"/>
              </a:rPr>
              <a:t>he</a:t>
            </a:r>
            <a:r>
              <a:rPr sz="1900" spc="-9" dirty="0" smtClean="0">
                <a:latin typeface="Times New Roman"/>
                <a:cs typeface="Times New Roman"/>
              </a:rPr>
              <a:t>s</a:t>
            </a:r>
            <a:r>
              <a:rPr sz="1900" spc="0" dirty="0" smtClean="0">
                <a:latin typeface="Times New Roman"/>
                <a:cs typeface="Times New Roman"/>
              </a:rPr>
              <a:t>e</a:t>
            </a:r>
            <a:r>
              <a:rPr sz="1900" spc="-31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co</a:t>
            </a:r>
            <a:r>
              <a:rPr sz="1900" spc="-25" dirty="0" smtClean="0">
                <a:latin typeface="Times New Roman"/>
                <a:cs typeface="Times New Roman"/>
              </a:rPr>
              <a:t>m</a:t>
            </a:r>
            <a:r>
              <a:rPr sz="1900" spc="0" dirty="0" smtClean="0">
                <a:latin typeface="Times New Roman"/>
                <a:cs typeface="Times New Roman"/>
              </a:rPr>
              <a:t>puters</a:t>
            </a:r>
            <a:r>
              <a:rPr sz="1900" spc="-54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have</a:t>
            </a:r>
            <a:r>
              <a:rPr sz="1900" spc="-45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s</a:t>
            </a:r>
            <a:r>
              <a:rPr sz="1900" spc="-29" dirty="0" smtClean="0">
                <a:latin typeface="Times New Roman"/>
                <a:cs typeface="Times New Roman"/>
              </a:rPr>
              <a:t>m</a:t>
            </a:r>
            <a:r>
              <a:rPr sz="1900" spc="0" dirty="0" smtClean="0">
                <a:latin typeface="Times New Roman"/>
                <a:cs typeface="Times New Roman"/>
              </a:rPr>
              <a:t>all</a:t>
            </a:r>
            <a:r>
              <a:rPr sz="1900" spc="-7" dirty="0" smtClean="0">
                <a:latin typeface="Times New Roman"/>
                <a:cs typeface="Times New Roman"/>
              </a:rPr>
              <a:t> </a:t>
            </a:r>
            <a:r>
              <a:rPr sz="1900" spc="-25" dirty="0" smtClean="0">
                <a:latin typeface="Times New Roman"/>
                <a:cs typeface="Times New Roman"/>
              </a:rPr>
              <a:t>m</a:t>
            </a:r>
            <a:r>
              <a:rPr sz="1900" spc="0" dirty="0" smtClean="0">
                <a:latin typeface="Times New Roman"/>
                <a:cs typeface="Times New Roman"/>
              </a:rPr>
              <a:t>e</a:t>
            </a:r>
            <a:r>
              <a:rPr sz="1900" spc="-25" dirty="0" smtClean="0">
                <a:latin typeface="Times New Roman"/>
                <a:cs typeface="Times New Roman"/>
              </a:rPr>
              <a:t>m</a:t>
            </a:r>
            <a:r>
              <a:rPr sz="1900" spc="0" dirty="0" smtClean="0">
                <a:latin typeface="Times New Roman"/>
                <a:cs typeface="Times New Roman"/>
              </a:rPr>
              <a:t>ory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9976" y="2141220"/>
            <a:ext cx="3145536" cy="3003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32329" y="601726"/>
            <a:ext cx="396359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0" baseline="3103" dirty="0" smtClean="0">
                <a:latin typeface="Calibri"/>
                <a:cs typeface="Calibri"/>
              </a:rPr>
              <a:t>Digi</a:t>
            </a:r>
            <a:r>
              <a:rPr sz="6600" spc="-44" baseline="3103" dirty="0" smtClean="0">
                <a:latin typeface="Calibri"/>
                <a:cs typeface="Calibri"/>
              </a:rPr>
              <a:t>t</a:t>
            </a:r>
            <a:r>
              <a:rPr sz="6600" spc="0" baseline="3103" dirty="0" smtClean="0">
                <a:latin typeface="Calibri"/>
                <a:cs typeface="Calibri"/>
              </a:rPr>
              <a:t>al </a:t>
            </a:r>
            <a:r>
              <a:rPr sz="6600" spc="9" baseline="3103" dirty="0" smtClean="0">
                <a:latin typeface="Calibri"/>
                <a:cs typeface="Calibri"/>
              </a:rPr>
              <a:t>C</a:t>
            </a:r>
            <a:r>
              <a:rPr sz="6600" spc="0" baseline="3103" dirty="0" smtClean="0">
                <a:latin typeface="Calibri"/>
                <a:cs typeface="Calibri"/>
              </a:rPr>
              <a:t>om</a:t>
            </a:r>
            <a:r>
              <a:rPr sz="6600" spc="4" baseline="3103" dirty="0" smtClean="0">
                <a:latin typeface="Calibri"/>
                <a:cs typeface="Calibri"/>
              </a:rPr>
              <a:t>p</a:t>
            </a:r>
            <a:r>
              <a:rPr sz="6600" spc="0" baseline="3103" dirty="0" smtClean="0">
                <a:latin typeface="Calibri"/>
                <a:cs typeface="Calibri"/>
              </a:rPr>
              <a:t>u</a:t>
            </a:r>
            <a:r>
              <a:rPr sz="6600" spc="-39" baseline="3103" dirty="0" smtClean="0">
                <a:latin typeface="Calibri"/>
                <a:cs typeface="Calibri"/>
              </a:rPr>
              <a:t>t</a:t>
            </a:r>
            <a:r>
              <a:rPr sz="6600" spc="0" baseline="3103" dirty="0" smtClean="0">
                <a:latin typeface="Calibri"/>
                <a:cs typeface="Calibri"/>
              </a:rPr>
              <a:t>er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6398" y="1959331"/>
            <a:ext cx="4664027" cy="2472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460547" algn="ctr">
              <a:lnSpc>
                <a:spcPts val="1730"/>
              </a:lnSpc>
              <a:spcBef>
                <a:spcPts val="86"/>
              </a:spcBef>
            </a:pPr>
            <a:r>
              <a:rPr sz="1600" spc="9" dirty="0" smtClean="0">
                <a:latin typeface="Times New Roman"/>
                <a:cs typeface="Times New Roman"/>
              </a:rPr>
              <a:t>“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-116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co</a:t>
            </a:r>
            <a:r>
              <a:rPr sz="1600" spc="-29" dirty="0" smtClean="0">
                <a:latin typeface="Times New Roman"/>
                <a:cs typeface="Times New Roman"/>
              </a:rPr>
              <a:t>m</a:t>
            </a:r>
            <a:r>
              <a:rPr sz="1600" spc="4" dirty="0" smtClean="0">
                <a:latin typeface="Times New Roman"/>
                <a:cs typeface="Times New Roman"/>
              </a:rPr>
              <a:t>pu</a:t>
            </a:r>
            <a:r>
              <a:rPr sz="1600" spc="0" dirty="0" smtClean="0">
                <a:latin typeface="Times New Roman"/>
                <a:cs typeface="Times New Roman"/>
              </a:rPr>
              <a:t>ter</a:t>
            </a:r>
            <a:r>
              <a:rPr sz="1600" spc="33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that</a:t>
            </a:r>
            <a:r>
              <a:rPr sz="1600" spc="9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p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4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fo</a:t>
            </a:r>
            <a:r>
              <a:rPr sz="1600" spc="0" dirty="0" smtClean="0">
                <a:latin typeface="Times New Roman"/>
                <a:cs typeface="Times New Roman"/>
              </a:rPr>
              <a:t>r</a:t>
            </a:r>
            <a:r>
              <a:rPr sz="1600" spc="-34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9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cal</a:t>
            </a:r>
            <a:r>
              <a:rPr sz="1600" spc="-4" dirty="0" smtClean="0">
                <a:latin typeface="Times New Roman"/>
                <a:cs typeface="Times New Roman"/>
              </a:rPr>
              <a:t>c</a:t>
            </a:r>
            <a:r>
              <a:rPr sz="1600" spc="4" dirty="0" smtClean="0">
                <a:latin typeface="Times New Roman"/>
                <a:cs typeface="Times New Roman"/>
              </a:rPr>
              <a:t>u</a:t>
            </a:r>
            <a:r>
              <a:rPr sz="1600" spc="0" dirty="0" smtClean="0">
                <a:latin typeface="Times New Roman"/>
                <a:cs typeface="Times New Roman"/>
              </a:rPr>
              <a:t>latio</a:t>
            </a:r>
            <a:r>
              <a:rPr sz="1600" spc="4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2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and</a:t>
            </a:r>
            <a:r>
              <a:rPr sz="1600" spc="-18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lo</a:t>
            </a:r>
            <a:r>
              <a:rPr sz="1600" spc="4" dirty="0" smtClean="0">
                <a:latin typeface="Times New Roman"/>
                <a:cs typeface="Times New Roman"/>
              </a:rPr>
              <a:t>g</a:t>
            </a:r>
            <a:r>
              <a:rPr sz="1600" spc="0" dirty="0" smtClean="0">
                <a:latin typeface="Times New Roman"/>
                <a:cs typeface="Times New Roman"/>
              </a:rPr>
              <a:t>ical</a:t>
            </a:r>
            <a:endParaRPr sz="1600">
              <a:latin typeface="Times New Roman"/>
              <a:cs typeface="Times New Roman"/>
            </a:endParaRPr>
          </a:p>
          <a:p>
            <a:pPr marL="203453" marR="29593">
              <a:lnSpc>
                <a:spcPct val="95825"/>
              </a:lnSpc>
            </a:pPr>
            <a:r>
              <a:rPr sz="1600" spc="4" dirty="0" smtClean="0">
                <a:latin typeface="Times New Roman"/>
                <a:cs typeface="Times New Roman"/>
              </a:rPr>
              <a:t>op</a:t>
            </a:r>
            <a:r>
              <a:rPr sz="1600" spc="0" dirty="0" smtClean="0">
                <a:latin typeface="Times New Roman"/>
                <a:cs typeface="Times New Roman"/>
              </a:rPr>
              <a:t>eratio</a:t>
            </a:r>
            <a:r>
              <a:rPr sz="1600" spc="4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-46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with</a:t>
            </a:r>
            <a:r>
              <a:rPr sz="1600" spc="-28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q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4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tities</a:t>
            </a:r>
            <a:r>
              <a:rPr sz="1600" spc="3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represe</a:t>
            </a:r>
            <a:r>
              <a:rPr sz="1600" spc="4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ted</a:t>
            </a:r>
            <a:r>
              <a:rPr sz="1600" spc="-38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as</a:t>
            </a:r>
            <a:r>
              <a:rPr sz="1600" spc="-13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i</a:t>
            </a:r>
            <a:r>
              <a:rPr sz="1600" spc="4" dirty="0" smtClean="0">
                <a:latin typeface="Times New Roman"/>
                <a:cs typeface="Times New Roman"/>
              </a:rPr>
              <a:t>g</a:t>
            </a:r>
            <a:r>
              <a:rPr sz="1600" spc="0" dirty="0" smtClean="0">
                <a:latin typeface="Times New Roman"/>
                <a:cs typeface="Times New Roman"/>
              </a:rPr>
              <a:t>its,</a:t>
            </a:r>
            <a:endParaRPr sz="1600">
              <a:latin typeface="Times New Roman"/>
              <a:cs typeface="Times New Roman"/>
            </a:endParaRPr>
          </a:p>
          <a:p>
            <a:pPr marL="317753" marR="180247" indent="-114300">
              <a:lnSpc>
                <a:spcPts val="1839"/>
              </a:lnSpc>
              <a:spcBef>
                <a:spcPts val="80"/>
              </a:spcBef>
            </a:pPr>
            <a:r>
              <a:rPr sz="1600" spc="4" dirty="0" smtClean="0">
                <a:latin typeface="Times New Roman"/>
                <a:cs typeface="Times New Roman"/>
              </a:rPr>
              <a:t>u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0" dirty="0" smtClean="0">
                <a:latin typeface="Times New Roman"/>
                <a:cs typeface="Times New Roman"/>
              </a:rPr>
              <a:t>ally</a:t>
            </a:r>
            <a:r>
              <a:rPr sz="1600" spc="-36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in</a:t>
            </a:r>
            <a:r>
              <a:rPr sz="1600" spc="-12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the</a:t>
            </a:r>
            <a:r>
              <a:rPr sz="1600" spc="-9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b</a:t>
            </a:r>
            <a:r>
              <a:rPr sz="1600" spc="0" dirty="0" smtClean="0">
                <a:latin typeface="Times New Roman"/>
                <a:cs typeface="Times New Roman"/>
              </a:rPr>
              <a:t>i</a:t>
            </a:r>
            <a:r>
              <a:rPr sz="1600" spc="4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ary</a:t>
            </a:r>
            <a:r>
              <a:rPr sz="1600" spc="-30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nu</a:t>
            </a:r>
            <a:r>
              <a:rPr sz="1600" spc="-29" dirty="0" smtClean="0">
                <a:latin typeface="Times New Roman"/>
                <a:cs typeface="Times New Roman"/>
              </a:rPr>
              <a:t>m</a:t>
            </a:r>
            <a:r>
              <a:rPr sz="1600" spc="4" dirty="0" smtClean="0">
                <a:latin typeface="Times New Roman"/>
                <a:cs typeface="Times New Roman"/>
              </a:rPr>
              <a:t>b</a:t>
            </a:r>
            <a:r>
              <a:rPr sz="1600" spc="0" dirty="0" smtClean="0">
                <a:latin typeface="Times New Roman"/>
                <a:cs typeface="Times New Roman"/>
              </a:rPr>
              <a:t>er</a:t>
            </a:r>
            <a:r>
              <a:rPr sz="1600" spc="-8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system</a:t>
            </a:r>
            <a:r>
              <a:rPr sz="1600" spc="-19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f</a:t>
            </a:r>
            <a:r>
              <a:rPr sz="1600" spc="-8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“0</a:t>
            </a:r>
            <a:r>
              <a:rPr sz="1600" spc="0" dirty="0" smtClean="0">
                <a:latin typeface="Times New Roman"/>
                <a:cs typeface="Times New Roman"/>
              </a:rPr>
              <a:t>”</a:t>
            </a:r>
            <a:r>
              <a:rPr sz="1600" spc="-22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and</a:t>
            </a:r>
            <a:r>
              <a:rPr sz="1600" spc="-18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“</a:t>
            </a:r>
            <a:r>
              <a:rPr sz="1600" spc="39" dirty="0" smtClean="0">
                <a:latin typeface="Times New Roman"/>
                <a:cs typeface="Times New Roman"/>
              </a:rPr>
              <a:t>1</a:t>
            </a:r>
            <a:r>
              <a:rPr sz="1600" spc="0" dirty="0" smtClean="0">
                <a:latin typeface="Times New Roman"/>
                <a:cs typeface="Times New Roman"/>
              </a:rPr>
              <a:t>”. </a:t>
            </a:r>
            <a:endParaRPr sz="1600">
              <a:latin typeface="Times New Roman"/>
              <a:cs typeface="Times New Roman"/>
            </a:endParaRPr>
          </a:p>
          <a:p>
            <a:pPr marL="317753" marR="180247">
              <a:lnSpc>
                <a:spcPts val="1839"/>
              </a:lnSpc>
              <a:spcBef>
                <a:spcPts val="463"/>
              </a:spcBef>
            </a:pPr>
            <a:r>
              <a:rPr sz="1600" spc="9" dirty="0" smtClean="0">
                <a:latin typeface="Times New Roman"/>
                <a:cs typeface="Times New Roman"/>
              </a:rPr>
              <a:t>“</a:t>
            </a:r>
            <a:r>
              <a:rPr sz="1600" spc="0" dirty="0" smtClean="0">
                <a:latin typeface="Times New Roman"/>
                <a:cs typeface="Times New Roman"/>
              </a:rPr>
              <a:t>C</a:t>
            </a:r>
            <a:r>
              <a:rPr sz="1600" spc="9" dirty="0" smtClean="0">
                <a:latin typeface="Times New Roman"/>
                <a:cs typeface="Times New Roman"/>
              </a:rPr>
              <a:t>o</a:t>
            </a:r>
            <a:r>
              <a:rPr sz="1600" spc="-29" dirty="0" smtClean="0">
                <a:latin typeface="Times New Roman"/>
                <a:cs typeface="Times New Roman"/>
              </a:rPr>
              <a:t>m</a:t>
            </a:r>
            <a:r>
              <a:rPr sz="1600" spc="4" dirty="0" smtClean="0">
                <a:latin typeface="Times New Roman"/>
                <a:cs typeface="Times New Roman"/>
              </a:rPr>
              <a:t>pu</a:t>
            </a:r>
            <a:r>
              <a:rPr sz="1600" spc="0" dirty="0" smtClean="0">
                <a:latin typeface="Times New Roman"/>
                <a:cs typeface="Times New Roman"/>
              </a:rPr>
              <a:t>ter</a:t>
            </a:r>
            <a:r>
              <a:rPr sz="1600" spc="-4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capa</a:t>
            </a:r>
            <a:r>
              <a:rPr sz="1600" spc="9" dirty="0" smtClean="0">
                <a:latin typeface="Times New Roman"/>
                <a:cs typeface="Times New Roman"/>
              </a:rPr>
              <a:t>b</a:t>
            </a:r>
            <a:r>
              <a:rPr sz="1600" spc="0" dirty="0" smtClean="0">
                <a:latin typeface="Times New Roman"/>
                <a:cs typeface="Times New Roman"/>
              </a:rPr>
              <a:t>le</a:t>
            </a:r>
            <a:r>
              <a:rPr sz="1600" spc="-17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f</a:t>
            </a:r>
            <a:r>
              <a:rPr sz="1600" spc="-8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l</a:t>
            </a:r>
            <a:r>
              <a:rPr sz="1600" spc="4" dirty="0" smtClean="0">
                <a:latin typeface="Times New Roman"/>
                <a:cs typeface="Times New Roman"/>
              </a:rPr>
              <a:t>v</a:t>
            </a:r>
            <a:r>
              <a:rPr sz="1600" spc="0" dirty="0" smtClean="0">
                <a:latin typeface="Times New Roman"/>
                <a:cs typeface="Times New Roman"/>
              </a:rPr>
              <a:t>i</a:t>
            </a:r>
            <a:r>
              <a:rPr sz="1600" spc="4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g</a:t>
            </a:r>
            <a:r>
              <a:rPr sz="1600" spc="-47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pr</a:t>
            </a:r>
            <a:r>
              <a:rPr sz="1600" spc="4" dirty="0" smtClean="0">
                <a:latin typeface="Times New Roman"/>
                <a:cs typeface="Times New Roman"/>
              </a:rPr>
              <a:t>ob</a:t>
            </a:r>
            <a:r>
              <a:rPr sz="1600" spc="0" dirty="0" smtClean="0">
                <a:latin typeface="Times New Roman"/>
                <a:cs typeface="Times New Roman"/>
              </a:rPr>
              <a:t>le</a:t>
            </a:r>
            <a:r>
              <a:rPr sz="1600" spc="-29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-14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b</a:t>
            </a:r>
            <a:r>
              <a:rPr sz="1600" spc="0" dirty="0" smtClean="0">
                <a:latin typeface="Times New Roman"/>
                <a:cs typeface="Times New Roman"/>
              </a:rPr>
              <a:t>y</a:t>
            </a:r>
            <a:endParaRPr sz="1600">
              <a:latin typeface="Times New Roman"/>
              <a:cs typeface="Times New Roman"/>
            </a:endParaRPr>
          </a:p>
          <a:p>
            <a:pPr marL="203453">
              <a:lnSpc>
                <a:spcPts val="1475"/>
              </a:lnSpc>
              <a:spcBef>
                <a:spcPts val="537"/>
              </a:spcBef>
            </a:pPr>
            <a:r>
              <a:rPr sz="2400" spc="4" baseline="1811" dirty="0" smtClean="0">
                <a:latin typeface="Times New Roman"/>
                <a:cs typeface="Times New Roman"/>
              </a:rPr>
              <a:t>p</a:t>
            </a:r>
            <a:r>
              <a:rPr sz="2400" spc="0" baseline="1811" dirty="0" smtClean="0">
                <a:latin typeface="Times New Roman"/>
                <a:cs typeface="Times New Roman"/>
              </a:rPr>
              <a:t>roces</a:t>
            </a:r>
            <a:r>
              <a:rPr sz="2400" spc="4" baseline="1811" dirty="0" smtClean="0">
                <a:latin typeface="Times New Roman"/>
                <a:cs typeface="Times New Roman"/>
              </a:rPr>
              <a:t>s</a:t>
            </a:r>
            <a:r>
              <a:rPr sz="2400" spc="0" baseline="1811" dirty="0" smtClean="0">
                <a:latin typeface="Times New Roman"/>
                <a:cs typeface="Times New Roman"/>
              </a:rPr>
              <a:t>i</a:t>
            </a:r>
            <a:r>
              <a:rPr sz="2400" spc="4" baseline="1811" dirty="0" smtClean="0">
                <a:latin typeface="Times New Roman"/>
                <a:cs typeface="Times New Roman"/>
              </a:rPr>
              <a:t>n</a:t>
            </a:r>
            <a:r>
              <a:rPr sz="2400" spc="0" baseline="1811" dirty="0" smtClean="0">
                <a:latin typeface="Times New Roman"/>
                <a:cs typeface="Times New Roman"/>
              </a:rPr>
              <a:t>g</a:t>
            </a:r>
            <a:r>
              <a:rPr sz="2400" spc="-58" baseline="1811" dirty="0" smtClean="0">
                <a:latin typeface="Times New Roman"/>
                <a:cs typeface="Times New Roman"/>
              </a:rPr>
              <a:t> </a:t>
            </a:r>
            <a:r>
              <a:rPr sz="2400" spc="0" baseline="1811" dirty="0" smtClean="0">
                <a:latin typeface="Times New Roman"/>
                <a:cs typeface="Times New Roman"/>
              </a:rPr>
              <a:t>i</a:t>
            </a:r>
            <a:r>
              <a:rPr sz="2400" spc="4" baseline="1811" dirty="0" smtClean="0">
                <a:latin typeface="Times New Roman"/>
                <a:cs typeface="Times New Roman"/>
              </a:rPr>
              <a:t>nfo</a:t>
            </a:r>
            <a:r>
              <a:rPr sz="2400" spc="0" baseline="1811" dirty="0" smtClean="0">
                <a:latin typeface="Times New Roman"/>
                <a:cs typeface="Times New Roman"/>
              </a:rPr>
              <a:t>r</a:t>
            </a:r>
            <a:r>
              <a:rPr sz="2400" spc="-34" baseline="1811" dirty="0" smtClean="0">
                <a:latin typeface="Times New Roman"/>
                <a:cs typeface="Times New Roman"/>
              </a:rPr>
              <a:t>m</a:t>
            </a:r>
            <a:r>
              <a:rPr sz="2400" spc="0" baseline="1811" dirty="0" smtClean="0">
                <a:latin typeface="Times New Roman"/>
                <a:cs typeface="Times New Roman"/>
              </a:rPr>
              <a:t>ati</a:t>
            </a:r>
            <a:r>
              <a:rPr sz="2400" spc="4" baseline="1811" dirty="0" smtClean="0">
                <a:latin typeface="Times New Roman"/>
                <a:cs typeface="Times New Roman"/>
              </a:rPr>
              <a:t>o</a:t>
            </a:r>
            <a:r>
              <a:rPr sz="2400" spc="0" baseline="1811" dirty="0" smtClean="0">
                <a:latin typeface="Times New Roman"/>
                <a:cs typeface="Times New Roman"/>
              </a:rPr>
              <a:t>n</a:t>
            </a:r>
            <a:r>
              <a:rPr sz="2400" spc="-15" baseline="1811" dirty="0" smtClean="0">
                <a:latin typeface="Times New Roman"/>
                <a:cs typeface="Times New Roman"/>
              </a:rPr>
              <a:t> </a:t>
            </a:r>
            <a:r>
              <a:rPr sz="2400" spc="0" baseline="1811" dirty="0" smtClean="0">
                <a:latin typeface="Times New Roman"/>
                <a:cs typeface="Times New Roman"/>
              </a:rPr>
              <a:t>e</a:t>
            </a:r>
            <a:r>
              <a:rPr sz="2400" spc="4" baseline="1811" dirty="0" smtClean="0">
                <a:latin typeface="Times New Roman"/>
                <a:cs typeface="Times New Roman"/>
              </a:rPr>
              <a:t>xp</a:t>
            </a:r>
            <a:r>
              <a:rPr sz="2400" spc="0" baseline="1811" dirty="0" smtClean="0">
                <a:latin typeface="Times New Roman"/>
                <a:cs typeface="Times New Roman"/>
              </a:rPr>
              <a:t>ressed</a:t>
            </a:r>
            <a:r>
              <a:rPr sz="2400" spc="-48" baseline="1811" dirty="0" smtClean="0">
                <a:latin typeface="Times New Roman"/>
                <a:cs typeface="Times New Roman"/>
              </a:rPr>
              <a:t> </a:t>
            </a:r>
            <a:r>
              <a:rPr sz="2400" spc="0" baseline="1811" dirty="0" smtClean="0">
                <a:latin typeface="Times New Roman"/>
                <a:cs typeface="Times New Roman"/>
              </a:rPr>
              <a:t>in</a:t>
            </a:r>
            <a:r>
              <a:rPr sz="2400" spc="-2" baseline="1811" dirty="0" smtClean="0">
                <a:latin typeface="Times New Roman"/>
                <a:cs typeface="Times New Roman"/>
              </a:rPr>
              <a:t> </a:t>
            </a:r>
            <a:r>
              <a:rPr sz="2400" spc="4" baseline="1811" dirty="0" smtClean="0">
                <a:latin typeface="Times New Roman"/>
                <a:cs typeface="Times New Roman"/>
              </a:rPr>
              <a:t>d</a:t>
            </a:r>
            <a:r>
              <a:rPr sz="2400" spc="0" baseline="1811" dirty="0" smtClean="0">
                <a:latin typeface="Times New Roman"/>
                <a:cs typeface="Times New Roman"/>
              </a:rPr>
              <a:t>iscrete</a:t>
            </a:r>
            <a:r>
              <a:rPr sz="2400" spc="-19" baseline="1811" dirty="0" smtClean="0">
                <a:latin typeface="Times New Roman"/>
                <a:cs typeface="Times New Roman"/>
              </a:rPr>
              <a:t> </a:t>
            </a:r>
            <a:r>
              <a:rPr sz="2400" spc="4" baseline="1811" dirty="0" smtClean="0">
                <a:latin typeface="Times New Roman"/>
                <a:cs typeface="Times New Roman"/>
              </a:rPr>
              <a:t>fo</a:t>
            </a:r>
            <a:r>
              <a:rPr sz="2400" spc="0" baseline="1811" dirty="0" smtClean="0">
                <a:latin typeface="Times New Roman"/>
                <a:cs typeface="Times New Roman"/>
              </a:rPr>
              <a:t>r</a:t>
            </a:r>
            <a:r>
              <a:rPr sz="2400" spc="-34" baseline="1811" dirty="0" smtClean="0">
                <a:latin typeface="Times New Roman"/>
                <a:cs typeface="Times New Roman"/>
              </a:rPr>
              <a:t>m</a:t>
            </a:r>
            <a:r>
              <a:rPr sz="2400" spc="0" baseline="1811" dirty="0" smtClean="0">
                <a:latin typeface="Times New Roman"/>
                <a:cs typeface="Times New Roman"/>
              </a:rPr>
              <a:t>.</a:t>
            </a:r>
            <a:r>
              <a:rPr sz="2400" spc="4" baseline="1811" dirty="0" smtClean="0">
                <a:latin typeface="Times New Roman"/>
                <a:cs typeface="Times New Roman"/>
              </a:rPr>
              <a:t> </a:t>
            </a:r>
            <a:r>
              <a:rPr sz="2400" spc="0" baseline="1811" dirty="0" smtClean="0">
                <a:latin typeface="Times New Roman"/>
                <a:cs typeface="Times New Roman"/>
              </a:rPr>
              <a:t>By</a:t>
            </a:r>
            <a:endParaRPr sz="1600">
              <a:latin typeface="Times New Roman"/>
              <a:cs typeface="Times New Roman"/>
            </a:endParaRPr>
          </a:p>
          <a:p>
            <a:pPr marL="203453" marR="7244">
              <a:lnSpc>
                <a:spcPct val="100041"/>
              </a:lnSpc>
              <a:spcBef>
                <a:spcPts val="6"/>
              </a:spcBef>
            </a:pPr>
            <a:r>
              <a:rPr sz="1600" spc="-29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4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i</a:t>
            </a:r>
            <a:r>
              <a:rPr sz="1600" spc="4" dirty="0" smtClean="0">
                <a:latin typeface="Times New Roman"/>
                <a:cs typeface="Times New Roman"/>
              </a:rPr>
              <a:t>pu</a:t>
            </a:r>
            <a:r>
              <a:rPr sz="1600" spc="0" dirty="0" smtClean="0">
                <a:latin typeface="Times New Roman"/>
                <a:cs typeface="Times New Roman"/>
              </a:rPr>
              <a:t>lati</a:t>
            </a:r>
            <a:r>
              <a:rPr sz="1600" spc="4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g</a:t>
            </a:r>
            <a:r>
              <a:rPr sz="1600" spc="-24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-29" dirty="0" smtClean="0">
                <a:latin typeface="Times New Roman"/>
                <a:cs typeface="Times New Roman"/>
              </a:rPr>
              <a:t>m</a:t>
            </a:r>
            <a:r>
              <a:rPr sz="1600" spc="4" dirty="0" smtClean="0">
                <a:latin typeface="Times New Roman"/>
                <a:cs typeface="Times New Roman"/>
              </a:rPr>
              <a:t>b</a:t>
            </a:r>
            <a:r>
              <a:rPr sz="1600" spc="0" dirty="0" smtClean="0">
                <a:latin typeface="Times New Roman"/>
                <a:cs typeface="Times New Roman"/>
              </a:rPr>
              <a:t>i</a:t>
            </a:r>
            <a:r>
              <a:rPr sz="1600" spc="4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ati</a:t>
            </a:r>
            <a:r>
              <a:rPr sz="1600" spc="4" dirty="0" smtClean="0">
                <a:latin typeface="Times New Roman"/>
                <a:cs typeface="Times New Roman"/>
              </a:rPr>
              <a:t>on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-41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f</a:t>
            </a:r>
            <a:r>
              <a:rPr sz="1600" spc="-8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bi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ary</a:t>
            </a:r>
            <a:r>
              <a:rPr sz="1600" spc="-30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i</a:t>
            </a:r>
            <a:r>
              <a:rPr sz="1600" spc="4" dirty="0" smtClean="0">
                <a:latin typeface="Times New Roman"/>
                <a:cs typeface="Times New Roman"/>
              </a:rPr>
              <a:t>g</a:t>
            </a:r>
            <a:r>
              <a:rPr sz="1600" spc="0" dirty="0" smtClean="0">
                <a:latin typeface="Times New Roman"/>
                <a:cs typeface="Times New Roman"/>
              </a:rPr>
              <a:t>its</a:t>
            </a:r>
            <a:r>
              <a:rPr sz="1600" spc="-25" dirty="0" smtClean="0">
                <a:latin typeface="Times New Roman"/>
                <a:cs typeface="Times New Roman"/>
              </a:rPr>
              <a:t> </a:t>
            </a:r>
            <a:r>
              <a:rPr sz="1600" spc="29" dirty="0" smtClean="0">
                <a:latin typeface="Times New Roman"/>
                <a:cs typeface="Times New Roman"/>
              </a:rPr>
              <a:t>(</a:t>
            </a:r>
            <a:r>
              <a:rPr sz="1600" i="1" spc="0" dirty="0" smtClean="0">
                <a:latin typeface="Times New Roman"/>
                <a:cs typeface="Times New Roman"/>
              </a:rPr>
              <a:t>“</a:t>
            </a:r>
            <a:r>
              <a:rPr sz="1600" i="1" spc="4" dirty="0" smtClean="0">
                <a:latin typeface="Times New Roman"/>
                <a:cs typeface="Times New Roman"/>
              </a:rPr>
              <a:t>0</a:t>
            </a:r>
            <a:r>
              <a:rPr sz="1600" i="1" spc="0" dirty="0" smtClean="0">
                <a:latin typeface="Times New Roman"/>
                <a:cs typeface="Times New Roman"/>
              </a:rPr>
              <a:t>”, “1</a:t>
            </a:r>
            <a:r>
              <a:rPr sz="1600" i="1" spc="4" dirty="0" smtClean="0">
                <a:latin typeface="Times New Roman"/>
                <a:cs typeface="Times New Roman"/>
              </a:rPr>
              <a:t>”</a:t>
            </a:r>
            <a:r>
              <a:rPr sz="1600" spc="0" dirty="0" smtClean="0">
                <a:latin typeface="Times New Roman"/>
                <a:cs typeface="Times New Roman"/>
              </a:rPr>
              <a:t>), it</a:t>
            </a:r>
            <a:r>
              <a:rPr sz="1600" spc="4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can</a:t>
            </a:r>
            <a:r>
              <a:rPr sz="1600" spc="9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p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4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fo</a:t>
            </a:r>
            <a:r>
              <a:rPr sz="1600" spc="0" dirty="0" smtClean="0">
                <a:latin typeface="Times New Roman"/>
                <a:cs typeface="Times New Roman"/>
              </a:rPr>
              <a:t>rm</a:t>
            </a:r>
            <a:r>
              <a:rPr sz="1600" spc="-19" dirty="0" smtClean="0">
                <a:latin typeface="Times New Roman"/>
                <a:cs typeface="Times New Roman"/>
              </a:rPr>
              <a:t> </a:t>
            </a:r>
            <a:r>
              <a:rPr sz="1600" spc="-29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ath</a:t>
            </a:r>
            <a:r>
              <a:rPr sz="1600" spc="9" dirty="0" smtClean="0">
                <a:latin typeface="Times New Roman"/>
                <a:cs typeface="Times New Roman"/>
              </a:rPr>
              <a:t>e</a:t>
            </a:r>
            <a:r>
              <a:rPr sz="1600" spc="-19" dirty="0" smtClean="0">
                <a:latin typeface="Times New Roman"/>
                <a:cs typeface="Times New Roman"/>
              </a:rPr>
              <a:t>m</a:t>
            </a:r>
            <a:r>
              <a:rPr sz="1600" spc="9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t</a:t>
            </a:r>
            <a:r>
              <a:rPr sz="1600" spc="9" dirty="0" smtClean="0">
                <a:latin typeface="Times New Roman"/>
                <a:cs typeface="Times New Roman"/>
              </a:rPr>
              <a:t>i</a:t>
            </a:r>
            <a:r>
              <a:rPr sz="1600" spc="0" dirty="0" smtClean="0">
                <a:latin typeface="Times New Roman"/>
                <a:cs typeface="Times New Roman"/>
              </a:rPr>
              <a:t>c</a:t>
            </a:r>
            <a:r>
              <a:rPr sz="1600" spc="4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l</a:t>
            </a:r>
            <a:r>
              <a:rPr sz="1600" spc="54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cal</a:t>
            </a:r>
            <a:r>
              <a:rPr sz="1600" spc="-4" dirty="0" smtClean="0">
                <a:latin typeface="Times New Roman"/>
                <a:cs typeface="Times New Roman"/>
              </a:rPr>
              <a:t>c</a:t>
            </a:r>
            <a:r>
              <a:rPr sz="1600" spc="4" dirty="0" smtClean="0">
                <a:latin typeface="Times New Roman"/>
                <a:cs typeface="Times New Roman"/>
              </a:rPr>
              <a:t>u</a:t>
            </a:r>
            <a:r>
              <a:rPr sz="1600" spc="0" dirty="0" smtClean="0">
                <a:latin typeface="Times New Roman"/>
                <a:cs typeface="Times New Roman"/>
              </a:rPr>
              <a:t>latio</a:t>
            </a:r>
            <a:r>
              <a:rPr sz="1600" spc="4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s, 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-25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g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4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ize</a:t>
            </a:r>
            <a:r>
              <a:rPr sz="1600" spc="-31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4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d</a:t>
            </a:r>
            <a:r>
              <a:rPr sz="1600" spc="-23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analyze</a:t>
            </a:r>
            <a:r>
              <a:rPr sz="1600" spc="-23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ata,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</a:t>
            </a:r>
            <a:r>
              <a:rPr sz="1600" spc="4" dirty="0" smtClean="0">
                <a:latin typeface="Times New Roman"/>
                <a:cs typeface="Times New Roman"/>
              </a:rPr>
              <a:t>on</a:t>
            </a:r>
            <a:r>
              <a:rPr sz="1600" spc="0" dirty="0" smtClean="0">
                <a:latin typeface="Times New Roman"/>
                <a:cs typeface="Times New Roman"/>
              </a:rPr>
              <a:t>trol</a:t>
            </a:r>
            <a:r>
              <a:rPr sz="1600" spc="-3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i</a:t>
            </a:r>
            <a:r>
              <a:rPr sz="1600" spc="4" dirty="0" smtClean="0">
                <a:latin typeface="Times New Roman"/>
                <a:cs typeface="Times New Roman"/>
              </a:rPr>
              <a:t>ndu</a:t>
            </a:r>
            <a:r>
              <a:rPr sz="1600" spc="0" dirty="0" smtClean="0">
                <a:latin typeface="Times New Roman"/>
                <a:cs typeface="Times New Roman"/>
              </a:rPr>
              <a:t>strial</a:t>
            </a:r>
            <a:r>
              <a:rPr sz="1600" spc="-3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4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d</a:t>
            </a:r>
            <a:r>
              <a:rPr sz="1600" spc="-23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ot</a:t>
            </a:r>
            <a:r>
              <a:rPr sz="1600" spc="9" dirty="0" smtClean="0">
                <a:latin typeface="Times New Roman"/>
                <a:cs typeface="Times New Roman"/>
              </a:rPr>
              <a:t>h</a:t>
            </a:r>
            <a:r>
              <a:rPr sz="1600" spc="0" dirty="0" smtClean="0">
                <a:latin typeface="Times New Roman"/>
                <a:cs typeface="Times New Roman"/>
              </a:rPr>
              <a:t>er </a:t>
            </a:r>
            <a:r>
              <a:rPr sz="1600" spc="4" dirty="0" smtClean="0">
                <a:latin typeface="Times New Roman"/>
                <a:cs typeface="Times New Roman"/>
              </a:rPr>
              <a:t>p</a:t>
            </a:r>
            <a:r>
              <a:rPr sz="1600" spc="0" dirty="0" smtClean="0">
                <a:latin typeface="Times New Roman"/>
                <a:cs typeface="Times New Roman"/>
              </a:rPr>
              <a:t>roces</a:t>
            </a:r>
            <a:r>
              <a:rPr sz="1600" spc="4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es,</a:t>
            </a:r>
            <a:r>
              <a:rPr sz="1600" spc="-4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4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d</a:t>
            </a:r>
            <a:r>
              <a:rPr sz="1600" spc="-23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si</a:t>
            </a:r>
            <a:r>
              <a:rPr sz="1600" spc="-29" dirty="0" smtClean="0">
                <a:latin typeface="Times New Roman"/>
                <a:cs typeface="Times New Roman"/>
              </a:rPr>
              <a:t>m</a:t>
            </a:r>
            <a:r>
              <a:rPr sz="1600" spc="4" dirty="0" smtClean="0">
                <a:latin typeface="Times New Roman"/>
                <a:cs typeface="Times New Roman"/>
              </a:rPr>
              <a:t>u</a:t>
            </a:r>
            <a:r>
              <a:rPr sz="1600" spc="0" dirty="0" smtClean="0">
                <a:latin typeface="Times New Roman"/>
                <a:cs typeface="Times New Roman"/>
              </a:rPr>
              <a:t>late</a:t>
            </a:r>
            <a:r>
              <a:rPr sz="1600" spc="33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d</a:t>
            </a:r>
            <a:r>
              <a:rPr sz="1600" spc="-4" dirty="0" smtClean="0">
                <a:latin typeface="Times New Roman"/>
                <a:cs typeface="Times New Roman"/>
              </a:rPr>
              <a:t>y</a:t>
            </a:r>
            <a:r>
              <a:rPr sz="1600" spc="4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-29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ic</a:t>
            </a:r>
            <a:r>
              <a:rPr sz="1600" spc="-3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syste</a:t>
            </a:r>
            <a:r>
              <a:rPr sz="1600" spc="-29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19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0" dirty="0" smtClean="0">
                <a:latin typeface="Times New Roman"/>
                <a:cs typeface="Times New Roman"/>
              </a:rPr>
              <a:t>ch</a:t>
            </a:r>
            <a:r>
              <a:rPr sz="1600" spc="-29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as </a:t>
            </a:r>
            <a:r>
              <a:rPr sz="1600" spc="4" dirty="0" smtClean="0">
                <a:latin typeface="Times New Roman"/>
                <a:cs typeface="Times New Roman"/>
              </a:rPr>
              <a:t>g</a:t>
            </a:r>
            <a:r>
              <a:rPr sz="1600" spc="0" dirty="0" smtClean="0">
                <a:latin typeface="Times New Roman"/>
                <a:cs typeface="Times New Roman"/>
              </a:rPr>
              <a:t>l</a:t>
            </a:r>
            <a:r>
              <a:rPr sz="1600" spc="4" dirty="0" smtClean="0">
                <a:latin typeface="Times New Roman"/>
                <a:cs typeface="Times New Roman"/>
              </a:rPr>
              <a:t>ob</a:t>
            </a:r>
            <a:r>
              <a:rPr sz="1600" spc="0" dirty="0" smtClean="0">
                <a:latin typeface="Times New Roman"/>
                <a:cs typeface="Times New Roman"/>
              </a:rPr>
              <a:t>al</a:t>
            </a:r>
            <a:r>
              <a:rPr sz="1600" spc="-23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weather</a:t>
            </a:r>
            <a:r>
              <a:rPr sz="1600" spc="-30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p</a:t>
            </a:r>
            <a:r>
              <a:rPr sz="1600" spc="0" dirty="0" smtClean="0">
                <a:latin typeface="Times New Roman"/>
                <a:cs typeface="Times New Roman"/>
              </a:rPr>
              <a:t>attern</a:t>
            </a:r>
            <a:r>
              <a:rPr sz="1600" spc="4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.</a:t>
            </a:r>
            <a:r>
              <a:rPr sz="1600" spc="-24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”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37152" y="4739988"/>
            <a:ext cx="1616149" cy="13500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403">
              <a:lnSpc>
                <a:spcPts val="1730"/>
              </a:lnSpc>
              <a:spcBef>
                <a:spcPts val="86"/>
              </a:spcBef>
            </a:pPr>
            <a:r>
              <a:rPr sz="1600" b="1" spc="0" dirty="0" smtClean="0">
                <a:latin typeface="Times New Roman"/>
                <a:cs typeface="Times New Roman"/>
              </a:rPr>
              <a:t>E</a:t>
            </a:r>
            <a:r>
              <a:rPr sz="1600" b="1" spc="-9" dirty="0" smtClean="0">
                <a:latin typeface="Times New Roman"/>
                <a:cs typeface="Times New Roman"/>
              </a:rPr>
              <a:t>X</a:t>
            </a:r>
            <a:r>
              <a:rPr sz="1600" b="1" spc="0" dirty="0" smtClean="0">
                <a:latin typeface="Times New Roman"/>
                <a:cs typeface="Times New Roman"/>
              </a:rPr>
              <a:t>A</a:t>
            </a:r>
            <a:r>
              <a:rPr sz="1600" b="1" spc="4" dirty="0" smtClean="0">
                <a:latin typeface="Times New Roman"/>
                <a:cs typeface="Times New Roman"/>
              </a:rPr>
              <a:t>M</a:t>
            </a:r>
            <a:r>
              <a:rPr sz="1600" b="1" spc="0" dirty="0" smtClean="0">
                <a:latin typeface="Times New Roman"/>
                <a:cs typeface="Times New Roman"/>
              </a:rPr>
              <a:t>PLES:</a:t>
            </a:r>
            <a:endParaRPr sz="1600">
              <a:latin typeface="Times New Roman"/>
              <a:cs typeface="Times New Roman"/>
            </a:endParaRPr>
          </a:p>
          <a:p>
            <a:pPr marL="12700" marR="30403">
              <a:lnSpc>
                <a:spcPct val="95825"/>
              </a:lnSpc>
            </a:pPr>
            <a:r>
              <a:rPr sz="1600" spc="0" dirty="0" smtClean="0">
                <a:latin typeface="Times New Roman"/>
                <a:cs typeface="Times New Roman"/>
              </a:rPr>
              <a:t>IBM</a:t>
            </a:r>
            <a:r>
              <a:rPr sz="1600" spc="-2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PC</a:t>
            </a:r>
            <a:endParaRPr sz="1600">
              <a:latin typeface="Times New Roman"/>
              <a:cs typeface="Times New Roman"/>
            </a:endParaRPr>
          </a:p>
          <a:p>
            <a:pPr marL="14224" marR="30403">
              <a:lnSpc>
                <a:spcPct val="95825"/>
              </a:lnSpc>
              <a:spcBef>
                <a:spcPts val="465"/>
              </a:spcBef>
            </a:pP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4" dirty="0" smtClean="0">
                <a:latin typeface="Times New Roman"/>
                <a:cs typeface="Times New Roman"/>
              </a:rPr>
              <a:t>pp</a:t>
            </a:r>
            <a:r>
              <a:rPr sz="1600" spc="0" dirty="0" smtClean="0">
                <a:latin typeface="Times New Roman"/>
                <a:cs typeface="Times New Roman"/>
              </a:rPr>
              <a:t>le</a:t>
            </a:r>
            <a:r>
              <a:rPr sz="1600" spc="-27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Macint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sh</a:t>
            </a:r>
            <a:endParaRPr sz="1600">
              <a:latin typeface="Times New Roman"/>
              <a:cs typeface="Times New Roman"/>
            </a:endParaRPr>
          </a:p>
          <a:p>
            <a:pPr marL="12700" marR="30403">
              <a:lnSpc>
                <a:spcPct val="95825"/>
              </a:lnSpc>
              <a:spcBef>
                <a:spcPts val="459"/>
              </a:spcBef>
            </a:pPr>
            <a:r>
              <a:rPr sz="1600" spc="0" dirty="0" smtClean="0">
                <a:latin typeface="Times New Roman"/>
                <a:cs typeface="Times New Roman"/>
              </a:rPr>
              <a:t>Calc</a:t>
            </a:r>
            <a:r>
              <a:rPr sz="1600" spc="4" dirty="0" smtClean="0">
                <a:latin typeface="Times New Roman"/>
                <a:cs typeface="Times New Roman"/>
              </a:rPr>
              <a:t>u</a:t>
            </a:r>
            <a:r>
              <a:rPr sz="1600" spc="0" dirty="0" smtClean="0">
                <a:latin typeface="Times New Roman"/>
                <a:cs typeface="Times New Roman"/>
              </a:rPr>
              <a:t>lat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rs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64"/>
              </a:spcBef>
            </a:pPr>
            <a:r>
              <a:rPr sz="1600" spc="0" dirty="0" smtClean="0">
                <a:latin typeface="Times New Roman"/>
                <a:cs typeface="Times New Roman"/>
              </a:rPr>
              <a:t>Di</a:t>
            </a:r>
            <a:r>
              <a:rPr sz="1600" spc="4" dirty="0" smtClean="0">
                <a:latin typeface="Times New Roman"/>
                <a:cs typeface="Times New Roman"/>
              </a:rPr>
              <a:t>g</a:t>
            </a:r>
            <a:r>
              <a:rPr sz="1600" spc="0" dirty="0" smtClean="0">
                <a:latin typeface="Times New Roman"/>
                <a:cs typeface="Times New Roman"/>
              </a:rPr>
              <a:t>ital</a:t>
            </a:r>
            <a:r>
              <a:rPr sz="1600" spc="-4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watches</a:t>
            </a:r>
            <a:r>
              <a:rPr sz="1600" spc="-26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etc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9727" y="612648"/>
            <a:ext cx="5704198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b="1" spc="0" baseline="3103" dirty="0" smtClean="0">
                <a:latin typeface="Calibri"/>
                <a:cs typeface="Calibri"/>
              </a:rPr>
              <a:t>Cha</a:t>
            </a:r>
            <a:r>
              <a:rPr sz="6600" b="1" spc="-104" baseline="3103" dirty="0" smtClean="0">
                <a:latin typeface="Calibri"/>
                <a:cs typeface="Calibri"/>
              </a:rPr>
              <a:t>r</a:t>
            </a:r>
            <a:r>
              <a:rPr sz="6600" b="1" spc="0" baseline="3103" dirty="0" smtClean="0">
                <a:latin typeface="Calibri"/>
                <a:cs typeface="Calibri"/>
              </a:rPr>
              <a:t>ac</a:t>
            </a:r>
            <a:r>
              <a:rPr sz="6600" b="1" spc="-50" baseline="3103" dirty="0" smtClean="0">
                <a:latin typeface="Calibri"/>
                <a:cs typeface="Calibri"/>
              </a:rPr>
              <a:t>t</a:t>
            </a:r>
            <a:r>
              <a:rPr sz="6600" b="1" spc="0" baseline="3103" dirty="0" smtClean="0">
                <a:latin typeface="Calibri"/>
                <a:cs typeface="Calibri"/>
              </a:rPr>
              <a:t>eri</a:t>
            </a:r>
            <a:r>
              <a:rPr sz="6600" b="1" spc="-59" baseline="3103" dirty="0" smtClean="0">
                <a:latin typeface="Calibri"/>
                <a:cs typeface="Calibri"/>
              </a:rPr>
              <a:t>s</a:t>
            </a:r>
            <a:r>
              <a:rPr sz="6600" b="1" spc="0" baseline="3103" dirty="0" smtClean="0">
                <a:latin typeface="Calibri"/>
                <a:cs typeface="Calibri"/>
              </a:rPr>
              <a:t>tics</a:t>
            </a:r>
            <a:r>
              <a:rPr sz="6600" b="1" spc="-34" baseline="3103" dirty="0" smtClean="0">
                <a:latin typeface="Calibri"/>
                <a:cs typeface="Calibri"/>
              </a:rPr>
              <a:t> </a:t>
            </a:r>
            <a:r>
              <a:rPr sz="6600" b="1" spc="0" baseline="3103" dirty="0" smtClean="0">
                <a:latin typeface="Calibri"/>
                <a:cs typeface="Calibri"/>
              </a:rPr>
              <a:t>of Digi</a:t>
            </a:r>
            <a:r>
              <a:rPr sz="6600" b="1" spc="-64" baseline="3103" dirty="0" smtClean="0">
                <a:latin typeface="Calibri"/>
                <a:cs typeface="Calibri"/>
              </a:rPr>
              <a:t>t</a:t>
            </a:r>
            <a:r>
              <a:rPr sz="6600" b="1" spc="0" baseline="3103" dirty="0" smtClean="0">
                <a:latin typeface="Calibri"/>
                <a:cs typeface="Calibri"/>
              </a:rPr>
              <a:t>al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1448" y="612648"/>
            <a:ext cx="2428123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b="1" spc="0" baseline="3103" dirty="0" smtClean="0">
                <a:latin typeface="Calibri"/>
                <a:cs typeface="Calibri"/>
              </a:rPr>
              <a:t>C</a:t>
            </a:r>
            <a:r>
              <a:rPr sz="6600" b="1" spc="-14" baseline="3103" dirty="0" smtClean="0">
                <a:latin typeface="Calibri"/>
                <a:cs typeface="Calibri"/>
              </a:rPr>
              <a:t>o</a:t>
            </a:r>
            <a:r>
              <a:rPr sz="6600" b="1" spc="0" baseline="3103" dirty="0" smtClean="0">
                <a:latin typeface="Calibri"/>
                <a:cs typeface="Calibri"/>
              </a:rPr>
              <a:t>mpu</a:t>
            </a:r>
            <a:r>
              <a:rPr sz="6600" b="1" spc="-44" baseline="3103" dirty="0" smtClean="0">
                <a:latin typeface="Calibri"/>
                <a:cs typeface="Calibri"/>
              </a:rPr>
              <a:t>t</a:t>
            </a:r>
            <a:r>
              <a:rPr sz="6600" b="1" spc="0" baseline="3103" dirty="0" smtClean="0">
                <a:latin typeface="Calibri"/>
                <a:cs typeface="Calibri"/>
              </a:rPr>
              <a:t>er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77254"/>
            <a:ext cx="3746956" cy="2815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0"/>
              </a:lnSpc>
              <a:spcBef>
                <a:spcPts val="108"/>
              </a:spcBef>
            </a:pPr>
            <a:r>
              <a:rPr sz="2000" spc="0" dirty="0" smtClean="0">
                <a:latin typeface="Wingdings"/>
                <a:cs typeface="Wingdings"/>
              </a:rPr>
              <a:t></a:t>
            </a:r>
            <a:r>
              <a:rPr sz="2000" spc="41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These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co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p</a:t>
            </a:r>
            <a:r>
              <a:rPr sz="2000" spc="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-9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rs</a:t>
            </a:r>
            <a:r>
              <a:rPr sz="2000" spc="-2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are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ea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y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to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use.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587482"/>
            <a:ext cx="4781065" cy="281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Wingdings"/>
                <a:cs typeface="Wingdings"/>
              </a:rPr>
              <a:t></a:t>
            </a:r>
            <a:r>
              <a:rPr sz="2000" spc="415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u</a:t>
            </a:r>
            <a:r>
              <a:rPr sz="2000" spc="-14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an</a:t>
            </a:r>
            <a:r>
              <a:rPr sz="2000" spc="-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being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</a:t>
            </a:r>
            <a:r>
              <a:rPr sz="2000" spc="-9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ke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to</a:t>
            </a:r>
            <a:r>
              <a:rPr sz="2000" spc="-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u</a:t>
            </a:r>
            <a:r>
              <a:rPr sz="2000" spc="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di</a:t>
            </a:r>
            <a:r>
              <a:rPr sz="2000" spc="4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9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al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co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p</a:t>
            </a:r>
            <a:r>
              <a:rPr sz="2000" spc="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-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rs.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197082"/>
            <a:ext cx="3395295" cy="281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Wingdings"/>
                <a:cs typeface="Wingdings"/>
              </a:rPr>
              <a:t></a:t>
            </a:r>
            <a:r>
              <a:rPr sz="2000" spc="41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ese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co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p</a:t>
            </a:r>
            <a:r>
              <a:rPr sz="2000" spc="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-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rs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are</a:t>
            </a:r>
            <a:r>
              <a:rPr sz="2000" spc="-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rel</a:t>
            </a:r>
            <a:r>
              <a:rPr sz="2000" spc="-9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able.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806936"/>
            <a:ext cx="4112052" cy="281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Wingdings"/>
                <a:cs typeface="Wingdings"/>
              </a:rPr>
              <a:t></a:t>
            </a:r>
            <a:r>
              <a:rPr sz="2000" spc="415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igi</a:t>
            </a:r>
            <a:r>
              <a:rPr sz="2000" spc="-9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al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co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p</a:t>
            </a:r>
            <a:r>
              <a:rPr sz="2000" spc="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-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rs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ha</a:t>
            </a:r>
            <a:r>
              <a:rPr sz="2000" spc="9" dirty="0" smtClean="0">
                <a:latin typeface="Times New Roman"/>
                <a:cs typeface="Times New Roman"/>
              </a:rPr>
              <a:t>v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1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big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-139" dirty="0" smtClean="0">
                <a:latin typeface="Times New Roman"/>
                <a:cs typeface="Times New Roman"/>
              </a:rPr>
              <a:t>y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416536"/>
            <a:ext cx="7344965" cy="555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Wingdings"/>
                <a:cs typeface="Wingdings"/>
              </a:rPr>
              <a:t></a:t>
            </a:r>
            <a:r>
              <a:rPr sz="2000" spc="415" dirty="0" smtClean="0">
                <a:latin typeface="Times New Roman"/>
                <a:cs typeface="Times New Roman"/>
              </a:rPr>
              <a:t> </a:t>
            </a:r>
            <a:r>
              <a:rPr sz="2000" spc="-139" dirty="0" smtClean="0">
                <a:latin typeface="Times New Roman"/>
                <a:cs typeface="Times New Roman"/>
              </a:rPr>
              <a:t>W</a:t>
            </a:r>
            <a:r>
              <a:rPr sz="2000" spc="0" dirty="0" smtClean="0">
                <a:latin typeface="Times New Roman"/>
                <a:cs typeface="Times New Roman"/>
              </a:rPr>
              <a:t>orki</a:t>
            </a:r>
            <a:r>
              <a:rPr sz="2000" spc="-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g</a:t>
            </a:r>
            <a:r>
              <a:rPr sz="2000" spc="-3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4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eed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of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di</a:t>
            </a:r>
            <a:r>
              <a:rPr sz="2000" spc="4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9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al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co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p</a:t>
            </a:r>
            <a:r>
              <a:rPr sz="2000" spc="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-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rs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is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slo</a:t>
            </a:r>
            <a:r>
              <a:rPr sz="2000" spc="4" dirty="0" smtClean="0">
                <a:latin typeface="Times New Roman"/>
                <a:cs typeface="Times New Roman"/>
              </a:rPr>
              <a:t>w</a:t>
            </a:r>
            <a:r>
              <a:rPr sz="2000" spc="0" dirty="0" smtClean="0">
                <a:latin typeface="Times New Roman"/>
                <a:cs typeface="Times New Roman"/>
              </a:rPr>
              <a:t>er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co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pa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ed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to</a:t>
            </a:r>
            <a:r>
              <a:rPr sz="2000" spc="-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analog</a:t>
            </a:r>
            <a:endParaRPr sz="2000">
              <a:latin typeface="Times New Roman"/>
              <a:cs typeface="Times New Roman"/>
            </a:endParaRPr>
          </a:p>
          <a:p>
            <a:pPr marL="355600" marR="38377">
              <a:lnSpc>
                <a:spcPts val="2160"/>
              </a:lnSpc>
              <a:spcBef>
                <a:spcPts val="0"/>
              </a:spcBef>
            </a:pPr>
            <a:r>
              <a:rPr sz="2000" spc="0" dirty="0" smtClean="0">
                <a:latin typeface="Times New Roman"/>
                <a:cs typeface="Times New Roman"/>
              </a:rPr>
              <a:t>co</a:t>
            </a:r>
            <a:r>
              <a:rPr sz="2000" spc="-14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p</a:t>
            </a:r>
            <a:r>
              <a:rPr sz="2000" spc="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-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rs.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5300837"/>
            <a:ext cx="7343886" cy="555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Wingdings"/>
                <a:cs typeface="Wingdings"/>
              </a:rPr>
              <a:t></a:t>
            </a:r>
            <a:r>
              <a:rPr sz="2000" spc="41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ese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co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p</a:t>
            </a:r>
            <a:r>
              <a:rPr sz="2000" spc="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-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rs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are</a:t>
            </a:r>
            <a:r>
              <a:rPr sz="2000" spc="-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f</a:t>
            </a:r>
            <a:r>
              <a:rPr sz="2000" spc="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rther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di</a:t>
            </a:r>
            <a:r>
              <a:rPr sz="2000" spc="4" dirty="0" smtClean="0">
                <a:latin typeface="Times New Roman"/>
                <a:cs typeface="Times New Roman"/>
              </a:rPr>
              <a:t>v</a:t>
            </a:r>
            <a:r>
              <a:rPr sz="2000" spc="0" dirty="0" smtClean="0">
                <a:latin typeface="Times New Roman"/>
                <a:cs typeface="Times New Roman"/>
              </a:rPr>
              <a:t>ided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into</a:t>
            </a:r>
            <a:r>
              <a:rPr sz="2000" spc="-1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di</a:t>
            </a:r>
            <a:r>
              <a:rPr sz="2000" spc="-29" dirty="0" smtClean="0">
                <a:latin typeface="Times New Roman"/>
                <a:cs typeface="Times New Roman"/>
              </a:rPr>
              <a:t>f</a:t>
            </a:r>
            <a:r>
              <a:rPr sz="2000" spc="0" dirty="0" smtClean="0">
                <a:latin typeface="Times New Roman"/>
                <a:cs typeface="Times New Roman"/>
              </a:rPr>
              <a:t>fe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ca</a:t>
            </a:r>
            <a:r>
              <a:rPr sz="2000" spc="-9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eg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ries</a:t>
            </a:r>
            <a:r>
              <a:rPr sz="2000" spc="-4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4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ch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endParaRPr sz="2000">
              <a:latin typeface="Times New Roman"/>
              <a:cs typeface="Times New Roman"/>
            </a:endParaRPr>
          </a:p>
          <a:p>
            <a:pPr marL="323811" marR="378993" algn="ctr">
              <a:lnSpc>
                <a:spcPts val="2160"/>
              </a:lnSpc>
              <a:spcBef>
                <a:spcPts val="0"/>
              </a:spcBef>
            </a:pPr>
            <a:r>
              <a:rPr sz="2000" spc="0" dirty="0" smtClean="0">
                <a:latin typeface="Times New Roman"/>
                <a:cs typeface="Times New Roman"/>
              </a:rPr>
              <a:t>pe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nal</a:t>
            </a:r>
            <a:r>
              <a:rPr sz="2000" spc="-4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co</a:t>
            </a:r>
            <a:r>
              <a:rPr sz="2000" spc="-14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p</a:t>
            </a:r>
            <a:r>
              <a:rPr sz="2000" spc="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-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rs,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Ma</a:t>
            </a:r>
            <a:r>
              <a:rPr sz="2000" spc="-9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n</a:t>
            </a:r>
            <a:r>
              <a:rPr sz="2000" spc="9" dirty="0" smtClean="0">
                <a:latin typeface="Times New Roman"/>
                <a:cs typeface="Times New Roman"/>
              </a:rPr>
              <a:t>f</a:t>
            </a:r>
            <a:r>
              <a:rPr sz="2000" spc="0" dirty="0" smtClean="0">
                <a:latin typeface="Times New Roman"/>
                <a:cs typeface="Times New Roman"/>
              </a:rPr>
              <a:t>ra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1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co</a:t>
            </a:r>
            <a:r>
              <a:rPr sz="2000" spc="-14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p</a:t>
            </a:r>
            <a:r>
              <a:rPr sz="2000" spc="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-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rs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and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4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per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co</a:t>
            </a:r>
            <a:r>
              <a:rPr sz="2000" spc="-14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p</a:t>
            </a:r>
            <a:r>
              <a:rPr sz="2000" spc="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-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rs.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464" y="2141220"/>
            <a:ext cx="3575304" cy="2842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59177" y="601726"/>
            <a:ext cx="1663506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b="1" spc="0" baseline="3103" dirty="0" smtClean="0">
                <a:latin typeface="Calibri"/>
                <a:cs typeface="Calibri"/>
              </a:rPr>
              <a:t>Hybrid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8778" y="601726"/>
            <a:ext cx="242924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b="1" spc="0" baseline="3103" dirty="0" smtClean="0">
                <a:latin typeface="Calibri"/>
                <a:cs typeface="Calibri"/>
              </a:rPr>
              <a:t>Compu</a:t>
            </a:r>
            <a:r>
              <a:rPr sz="6600" b="1" spc="-50" baseline="3103" dirty="0" smtClean="0">
                <a:latin typeface="Calibri"/>
                <a:cs typeface="Calibri"/>
              </a:rPr>
              <a:t>t</a:t>
            </a:r>
            <a:r>
              <a:rPr sz="6600" b="1" spc="0" baseline="3103" dirty="0" smtClean="0">
                <a:latin typeface="Calibri"/>
                <a:cs typeface="Calibri"/>
              </a:rPr>
              <a:t>er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46829" y="1984908"/>
            <a:ext cx="4202522" cy="4023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329" marR="80882" algn="ctr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A </a:t>
            </a:r>
            <a:r>
              <a:rPr sz="3000" b="1" spc="-34" baseline="2730" dirty="0" smtClean="0">
                <a:latin typeface="Calibri"/>
                <a:cs typeface="Calibri"/>
              </a:rPr>
              <a:t>h</a:t>
            </a:r>
            <a:r>
              <a:rPr sz="3000" b="1" spc="0" baseline="2730" dirty="0" smtClean="0">
                <a:latin typeface="Calibri"/>
                <a:cs typeface="Calibri"/>
              </a:rPr>
              <a:t>ybr</a:t>
            </a:r>
            <a:r>
              <a:rPr sz="3000" b="1" spc="-4" baseline="2730" dirty="0" smtClean="0">
                <a:latin typeface="Calibri"/>
                <a:cs typeface="Calibri"/>
              </a:rPr>
              <a:t>i</a:t>
            </a:r>
            <a:r>
              <a:rPr sz="3000" b="1" spc="0" baseline="2730" dirty="0" smtClean="0">
                <a:latin typeface="Calibri"/>
                <a:cs typeface="Calibri"/>
              </a:rPr>
              <a:t>d </a:t>
            </a:r>
            <a:r>
              <a:rPr sz="3000" b="1" spc="-9" baseline="2730" dirty="0" smtClean="0">
                <a:latin typeface="Calibri"/>
                <a:cs typeface="Calibri"/>
              </a:rPr>
              <a:t>c</a:t>
            </a:r>
            <a:r>
              <a:rPr sz="3000" b="1" spc="0" baseline="2730" dirty="0" smtClean="0">
                <a:latin typeface="Calibri"/>
                <a:cs typeface="Calibri"/>
              </a:rPr>
              <a:t>omp</a:t>
            </a:r>
            <a:r>
              <a:rPr sz="3000" b="1" spc="4" baseline="2730" dirty="0" smtClean="0">
                <a:latin typeface="Calibri"/>
                <a:cs typeface="Calibri"/>
              </a:rPr>
              <a:t>u</a:t>
            </a:r>
            <a:r>
              <a:rPr sz="3000" b="1" spc="-25" baseline="2730" dirty="0" smtClean="0"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latin typeface="Calibri"/>
                <a:cs typeface="Calibri"/>
              </a:rPr>
              <a:t>er</a:t>
            </a:r>
            <a:r>
              <a:rPr sz="3000" b="1" spc="-3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is a 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9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bin</a:t>
            </a:r>
            <a:r>
              <a:rPr sz="3000" spc="-25" baseline="2730" dirty="0" smtClean="0">
                <a:latin typeface="Calibri"/>
                <a:cs typeface="Calibri"/>
              </a:rPr>
              <a:t>a</a:t>
            </a:r>
            <a:r>
              <a:rPr sz="3000" spc="0" baseline="2730" dirty="0" smtClean="0">
                <a:latin typeface="Calibri"/>
                <a:cs typeface="Calibri"/>
              </a:rPr>
              <a:t>ti</a:t>
            </a:r>
            <a:r>
              <a:rPr sz="3000" spc="-4" baseline="2730" dirty="0" smtClean="0">
                <a:latin typeface="Calibri"/>
                <a:cs typeface="Calibri"/>
              </a:rPr>
              <a:t>o</a:t>
            </a:r>
            <a:r>
              <a:rPr sz="3000" spc="0" baseline="2730" dirty="0" smtClean="0">
                <a:latin typeface="Calibri"/>
                <a:cs typeface="Calibri"/>
              </a:rPr>
              <a:t>n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marL="12915" marR="24494" algn="ctr">
              <a:lnSpc>
                <a:spcPts val="2165"/>
              </a:lnSpc>
              <a:spcBef>
                <a:spcPts val="1"/>
              </a:spcBef>
            </a:pP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ompu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s th</a:t>
            </a:r>
            <a:r>
              <a:rPr sz="3000" spc="-19" baseline="2730" dirty="0" smtClean="0">
                <a:latin typeface="Calibri"/>
                <a:cs typeface="Calibri"/>
              </a:rPr>
              <a:t>a</a:t>
            </a:r>
            <a:r>
              <a:rPr sz="3000" spc="0" baseline="2730" dirty="0" smtClean="0">
                <a:latin typeface="Calibri"/>
                <a:cs typeface="Calibri"/>
              </a:rPr>
              <a:t>t a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 </a:t>
            </a:r>
            <a:r>
              <a:rPr sz="3000" spc="-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apa</a:t>
            </a:r>
            <a:r>
              <a:rPr sz="3000" spc="4" baseline="2730" dirty="0" smtClean="0">
                <a:latin typeface="Calibri"/>
                <a:cs typeface="Calibri"/>
              </a:rPr>
              <a:t>b</a:t>
            </a:r>
            <a:r>
              <a:rPr sz="3000" spc="0" baseline="2730" dirty="0" smtClean="0">
                <a:latin typeface="Calibri"/>
                <a:cs typeface="Calibri"/>
              </a:rPr>
              <a:t>le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of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inp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ting</a:t>
            </a:r>
            <a:endParaRPr sz="2000">
              <a:latin typeface="Calibri"/>
              <a:cs typeface="Calibri"/>
            </a:endParaRPr>
          </a:p>
          <a:p>
            <a:pPr marL="1168488" marR="1177223" algn="ctr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and out</a:t>
            </a:r>
            <a:r>
              <a:rPr sz="3000" spc="4" baseline="2730" dirty="0" smtClean="0">
                <a:latin typeface="Calibri"/>
                <a:cs typeface="Calibri"/>
              </a:rPr>
              <a:t>p</a:t>
            </a:r>
            <a:r>
              <a:rPr sz="3000" spc="0" baseline="2730" dirty="0" smtClean="0">
                <a:latin typeface="Calibri"/>
                <a:cs typeface="Calibri"/>
              </a:rPr>
              <a:t>u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ting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in</a:t>
            </a:r>
            <a:endParaRPr sz="2000">
              <a:latin typeface="Calibri"/>
              <a:cs typeface="Calibri"/>
            </a:endParaRPr>
          </a:p>
          <a:p>
            <a:pPr marL="475068" marR="482941" algn="ctr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both </a:t>
            </a:r>
            <a:r>
              <a:rPr sz="3000" u="heavy" spc="0" baseline="273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digi</a:t>
            </a:r>
            <a:r>
              <a:rPr sz="3000" u="heavy" spc="-25" baseline="273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3000" u="heavy" spc="0" baseline="273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al</a:t>
            </a:r>
            <a:r>
              <a:rPr sz="3000" spc="0" baseline="2730" dirty="0" smtClean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3000" spc="0" baseline="2730" dirty="0" smtClean="0">
                <a:latin typeface="Calibri"/>
                <a:cs typeface="Calibri"/>
                <a:hlinkClick r:id="rId4"/>
              </a:rPr>
              <a:t>and</a:t>
            </a:r>
            <a:r>
              <a:rPr sz="3000" spc="0" baseline="2730" dirty="0" smtClean="0">
                <a:latin typeface="Calibri"/>
                <a:cs typeface="Calibri"/>
              </a:rPr>
              <a:t> </a:t>
            </a:r>
            <a:r>
              <a:rPr sz="3000" u="heavy" spc="0" baseline="273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3000" u="heavy" spc="4" baseline="273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3000" u="heavy" spc="0" baseline="273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alog</a:t>
            </a:r>
            <a:r>
              <a:rPr sz="3000" spc="-4" baseline="2730" dirty="0" smtClean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3000" spc="0" baseline="2730" dirty="0" smtClean="0">
                <a:latin typeface="Calibri"/>
                <a:cs typeface="Calibri"/>
                <a:hlinkClick r:id="rId5"/>
              </a:rPr>
              <a:t>s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g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al</a:t>
            </a:r>
            <a:r>
              <a:rPr sz="3000" spc="-4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4497" marR="33301" indent="-1134" algn="ctr">
              <a:lnSpc>
                <a:spcPts val="2441"/>
              </a:lnSpc>
              <a:spcBef>
                <a:spcPts val="307"/>
              </a:spcBef>
            </a:pPr>
            <a:r>
              <a:rPr sz="2000" spc="-125" dirty="0" smtClean="0">
                <a:latin typeface="Calibri"/>
                <a:cs typeface="Calibri"/>
              </a:rPr>
              <a:t>T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aditiona</a:t>
            </a:r>
            <a:r>
              <a:rPr sz="2000" spc="-4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144" dirty="0" smtClean="0">
                <a:latin typeface="Calibri"/>
                <a:cs typeface="Calibri"/>
              </a:rPr>
              <a:t>y</a:t>
            </a:r>
            <a:r>
              <a:rPr sz="2000" spc="0" dirty="0" smtClean="0">
                <a:latin typeface="Calibri"/>
                <a:cs typeface="Calibri"/>
              </a:rPr>
              <a:t>, the analog 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ompone</a:t>
            </a:r>
            <a:r>
              <a:rPr sz="2000" spc="-25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ts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of </a:t>
            </a:r>
            <a:endParaRPr sz="2000">
              <a:latin typeface="Calibri"/>
              <a:cs typeface="Calibri"/>
            </a:endParaRPr>
          </a:p>
          <a:p>
            <a:pPr marL="24497" marR="33301" algn="ctr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the co</a:t>
            </a:r>
            <a:r>
              <a:rPr sz="2000" spc="-9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p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er</a:t>
            </a:r>
            <a:r>
              <a:rPr sz="2000" spc="-2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ha</a:t>
            </a:r>
            <a:r>
              <a:rPr sz="2000" spc="4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dle 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omp</a:t>
            </a:r>
            <a:r>
              <a:rPr sz="2000" spc="-4" dirty="0" smtClean="0">
                <a:latin typeface="Calibri"/>
                <a:cs typeface="Calibri"/>
              </a:rPr>
              <a:t>l</a:t>
            </a:r>
            <a:r>
              <a:rPr sz="2000" spc="-34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x </a:t>
            </a:r>
            <a:endParaRPr sz="2000">
              <a:latin typeface="Calibri"/>
              <a:cs typeface="Calibri"/>
            </a:endParaRPr>
          </a:p>
          <a:p>
            <a:pPr marL="24497" marR="33301" algn="ctr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m</a:t>
            </a:r>
            <a:r>
              <a:rPr sz="2000" spc="-29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them</a:t>
            </a:r>
            <a:r>
              <a:rPr sz="2000" spc="-25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ti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al</a:t>
            </a:r>
            <a:r>
              <a:rPr sz="2000" spc="34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ompu</a:t>
            </a:r>
            <a:r>
              <a:rPr sz="2000" spc="-19" dirty="0" smtClean="0">
                <a:latin typeface="Calibri"/>
                <a:cs typeface="Calibri"/>
              </a:rPr>
              <a:t>t</a:t>
            </a:r>
            <a:r>
              <a:rPr sz="2000" spc="-25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tions.</a:t>
            </a:r>
            <a:r>
              <a:rPr sz="2000" spc="-2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 digi</a:t>
            </a:r>
            <a:r>
              <a:rPr sz="2000" spc="-19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al </a:t>
            </a:r>
            <a:endParaRPr sz="2000">
              <a:latin typeface="Calibri"/>
              <a:cs typeface="Calibri"/>
            </a:endParaRPr>
          </a:p>
          <a:p>
            <a:pPr marL="24497" marR="33301" algn="ctr">
              <a:lnSpc>
                <a:spcPts val="2441"/>
              </a:lnSpc>
            </a:pP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omp</a:t>
            </a:r>
            <a:r>
              <a:rPr sz="2000" spc="4" dirty="0" smtClean="0">
                <a:latin typeface="Calibri"/>
                <a:cs typeface="Calibri"/>
              </a:rPr>
              <a:t>on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9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ts</a:t>
            </a:r>
            <a:r>
              <a:rPr sz="2000" spc="-25" dirty="0" smtClean="0">
                <a:latin typeface="Calibri"/>
                <a:cs typeface="Calibri"/>
              </a:rPr>
              <a:t> t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59" dirty="0" smtClean="0">
                <a:latin typeface="Calibri"/>
                <a:cs typeface="Calibri"/>
              </a:rPr>
              <a:t>k</a:t>
            </a:r>
            <a:r>
              <a:rPr sz="2000" spc="0" dirty="0" smtClean="0">
                <a:latin typeface="Calibri"/>
                <a:cs typeface="Calibri"/>
              </a:rPr>
              <a:t>e </a:t>
            </a:r>
            <a:r>
              <a:rPr sz="2000" spc="-4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 of </a:t>
            </a:r>
            <a:r>
              <a:rPr sz="2000" spc="-9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4" dirty="0" smtClean="0">
                <a:latin typeface="Calibri"/>
                <a:cs typeface="Calibri"/>
              </a:rPr>
              <a:t>g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al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4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d </a:t>
            </a:r>
            <a:endParaRPr sz="2000">
              <a:latin typeface="Calibri"/>
              <a:cs typeface="Calibri"/>
            </a:endParaRPr>
          </a:p>
          <a:p>
            <a:pPr marL="24497" marR="33301" algn="ctr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n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m</a:t>
            </a:r>
            <a:r>
              <a:rPr sz="2000" spc="-4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r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al ope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-25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tions in ad</a:t>
            </a:r>
            <a:r>
              <a:rPr sz="2000" spc="4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it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on </a:t>
            </a:r>
            <a:r>
              <a:rPr sz="2000" spc="-29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 </a:t>
            </a:r>
            <a:endParaRPr sz="2000">
              <a:latin typeface="Calibri"/>
              <a:cs typeface="Calibri"/>
            </a:endParaRPr>
          </a:p>
          <a:p>
            <a:pPr marL="24497" marR="33301" algn="ctr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se</a:t>
            </a:r>
            <a:r>
              <a:rPr sz="2000" spc="1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v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ng as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19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3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ol</a:t>
            </a:r>
            <a:r>
              <a:rPr sz="2000" spc="-9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er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-34" dirty="0" smtClean="0">
                <a:latin typeface="Calibri"/>
                <a:cs typeface="Calibri"/>
              </a:rPr>
              <a:t>f</a:t>
            </a:r>
            <a:r>
              <a:rPr sz="2000" spc="0" dirty="0" smtClean="0">
                <a:latin typeface="Calibri"/>
                <a:cs typeface="Calibri"/>
              </a:rPr>
              <a:t>or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the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-39" dirty="0" smtClean="0">
                <a:latin typeface="Calibri"/>
                <a:cs typeface="Calibri"/>
              </a:rPr>
              <a:t>s</a:t>
            </a:r>
            <a:r>
              <a:rPr sz="2000" spc="-19" dirty="0" smtClean="0">
                <a:latin typeface="Calibri"/>
                <a:cs typeface="Calibri"/>
              </a:rPr>
              <a:t>y</a:t>
            </a:r>
            <a:r>
              <a:rPr sz="2000" spc="-29" dirty="0" smtClean="0">
                <a:latin typeface="Calibri"/>
                <a:cs typeface="Calibri"/>
              </a:rPr>
              <a:t>s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4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indent="-27979" algn="ctr">
              <a:lnSpc>
                <a:spcPts val="2299"/>
              </a:lnSpc>
              <a:spcBef>
                <a:spcPts val="176"/>
              </a:spcBef>
            </a:pPr>
            <a:r>
              <a:rPr sz="2000" spc="0" dirty="0" smtClean="0">
                <a:latin typeface="Times New Roman"/>
                <a:cs typeface="Times New Roman"/>
              </a:rPr>
              <a:t>Hyb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id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co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p</a:t>
            </a:r>
            <a:r>
              <a:rPr sz="2000" spc="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-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rs</a:t>
            </a:r>
            <a:r>
              <a:rPr sz="2000" spc="-2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f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r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exa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ple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are</a:t>
            </a:r>
            <a:r>
              <a:rPr sz="2000" spc="-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u</a:t>
            </a:r>
            <a:r>
              <a:rPr sz="2000" spc="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ed 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299"/>
              </a:lnSpc>
            </a:pPr>
            <a:r>
              <a:rPr sz="2000" spc="0" dirty="0" smtClean="0">
                <a:latin typeface="Times New Roman"/>
                <a:cs typeface="Times New Roman"/>
              </a:rPr>
              <a:t>f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r</a:t>
            </a:r>
            <a:r>
              <a:rPr sz="2000" spc="-2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sc</a:t>
            </a:r>
            <a:r>
              <a:rPr sz="2000" spc="-9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ent</a:t>
            </a:r>
            <a:r>
              <a:rPr sz="2000" spc="-9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fic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ca</a:t>
            </a:r>
            <a:r>
              <a:rPr sz="2000" spc="-9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cul</a:t>
            </a:r>
            <a:r>
              <a:rPr sz="2000" spc="-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-9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s,</a:t>
            </a:r>
            <a:r>
              <a:rPr sz="2000" spc="-2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in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defe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ce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and 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299"/>
              </a:lnSpc>
            </a:pPr>
            <a:r>
              <a:rPr sz="2000" spc="0" dirty="0" smtClean="0">
                <a:latin typeface="Times New Roman"/>
                <a:cs typeface="Times New Roman"/>
              </a:rPr>
              <a:t>ra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ar</a:t>
            </a:r>
            <a:r>
              <a:rPr sz="2000" spc="-2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sys</a:t>
            </a:r>
            <a:r>
              <a:rPr sz="2000" spc="-9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412584" marR="421320" algn="ctr">
              <a:lnSpc>
                <a:spcPct val="95825"/>
              </a:lnSpc>
              <a:spcBef>
                <a:spcPts val="227"/>
              </a:spcBef>
            </a:pPr>
            <a:r>
              <a:rPr sz="2000" spc="0" dirty="0" smtClean="0">
                <a:latin typeface="Times New Roman"/>
                <a:cs typeface="Times New Roman"/>
              </a:rPr>
              <a:t>Exa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ple: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N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-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b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ok,</a:t>
            </a:r>
            <a:r>
              <a:rPr sz="2000" spc="-2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Laptop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c.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3846" y="623824"/>
            <a:ext cx="7509949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Ch</a:t>
            </a:r>
            <a:r>
              <a:rPr sz="6000" spc="9" baseline="3413" dirty="0" smtClean="0">
                <a:latin typeface="Calibri"/>
                <a:cs typeface="Calibri"/>
              </a:rPr>
              <a:t>a</a:t>
            </a:r>
            <a:r>
              <a:rPr sz="6000" spc="-84" baseline="3413" dirty="0" smtClean="0">
                <a:latin typeface="Calibri"/>
                <a:cs typeface="Calibri"/>
              </a:rPr>
              <a:t>r</a:t>
            </a:r>
            <a:r>
              <a:rPr sz="6000" spc="0" baseline="3413" dirty="0" smtClean="0">
                <a:latin typeface="Calibri"/>
                <a:cs typeface="Calibri"/>
              </a:rPr>
              <a:t>ac</a:t>
            </a:r>
            <a:r>
              <a:rPr sz="6000" spc="-34" baseline="3413" dirty="0" smtClean="0">
                <a:latin typeface="Calibri"/>
                <a:cs typeface="Calibri"/>
              </a:rPr>
              <a:t>t</a:t>
            </a:r>
            <a:r>
              <a:rPr sz="6000" spc="0" baseline="3413" dirty="0" smtClean="0">
                <a:latin typeface="Calibri"/>
                <a:cs typeface="Calibri"/>
              </a:rPr>
              <a:t>eri</a:t>
            </a:r>
            <a:r>
              <a:rPr sz="6000" spc="-54" baseline="3413" dirty="0" smtClean="0">
                <a:latin typeface="Calibri"/>
                <a:cs typeface="Calibri"/>
              </a:rPr>
              <a:t>s</a:t>
            </a:r>
            <a:r>
              <a:rPr sz="6000" spc="0" baseline="3413" dirty="0" smtClean="0">
                <a:latin typeface="Calibri"/>
                <a:cs typeface="Calibri"/>
              </a:rPr>
              <a:t>tics</a:t>
            </a:r>
            <a:r>
              <a:rPr sz="6000" spc="-76" baseline="3413" dirty="0" smtClean="0">
                <a:latin typeface="Calibri"/>
                <a:cs typeface="Calibri"/>
              </a:rPr>
              <a:t> </a:t>
            </a:r>
            <a:r>
              <a:rPr sz="6000" spc="0" baseline="3413" dirty="0" smtClean="0">
                <a:latin typeface="Calibri"/>
                <a:cs typeface="Calibri"/>
              </a:rPr>
              <a:t>of</a:t>
            </a:r>
            <a:r>
              <a:rPr sz="6000" spc="-33" baseline="3413" dirty="0" smtClean="0">
                <a:latin typeface="Calibri"/>
                <a:cs typeface="Calibri"/>
              </a:rPr>
              <a:t> </a:t>
            </a:r>
            <a:r>
              <a:rPr sz="6000" spc="0" baseline="3413" dirty="0" smtClean="0">
                <a:latin typeface="Calibri"/>
                <a:cs typeface="Calibri"/>
              </a:rPr>
              <a:t>Hybrid</a:t>
            </a:r>
            <a:r>
              <a:rPr sz="6000" spc="-93" baseline="3413" dirty="0" smtClean="0">
                <a:latin typeface="Calibri"/>
                <a:cs typeface="Calibri"/>
              </a:rPr>
              <a:t> </a:t>
            </a:r>
            <a:r>
              <a:rPr sz="6000" spc="0" baseline="3413" dirty="0" smtClean="0">
                <a:latin typeface="Calibri"/>
                <a:cs typeface="Calibri"/>
              </a:rPr>
              <a:t>C</a:t>
            </a:r>
            <a:r>
              <a:rPr sz="6000" spc="4" baseline="3413" dirty="0" smtClean="0">
                <a:latin typeface="Calibri"/>
                <a:cs typeface="Calibri"/>
              </a:rPr>
              <a:t>o</a:t>
            </a:r>
            <a:r>
              <a:rPr sz="6000" spc="0" baseline="3413" dirty="0" smtClean="0">
                <a:latin typeface="Calibri"/>
                <a:cs typeface="Calibri"/>
              </a:rPr>
              <a:t>mpu</a:t>
            </a:r>
            <a:r>
              <a:rPr sz="6000" spc="-39" baseline="3413" dirty="0" smtClean="0">
                <a:latin typeface="Calibri"/>
                <a:cs typeface="Calibri"/>
              </a:rPr>
              <a:t>t</a:t>
            </a:r>
            <a:r>
              <a:rPr sz="6000" spc="0" baseline="3413" dirty="0" smtClean="0">
                <a:latin typeface="Calibri"/>
                <a:cs typeface="Calibri"/>
              </a:rPr>
              <a:t>e</a:t>
            </a:r>
            <a:r>
              <a:rPr sz="6000" spc="-69" baseline="3413" dirty="0" smtClean="0">
                <a:latin typeface="Calibri"/>
                <a:cs typeface="Calibri"/>
              </a:rPr>
              <a:t>r</a:t>
            </a:r>
            <a:r>
              <a:rPr sz="6000" spc="0" baseline="3413" dirty="0" smtClean="0">
                <a:latin typeface="Calibri"/>
                <a:cs typeface="Calibri"/>
              </a:rPr>
              <a:t>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672701"/>
            <a:ext cx="6195207" cy="281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Wingdings"/>
                <a:cs typeface="Wingdings"/>
              </a:rPr>
              <a:t></a:t>
            </a:r>
            <a:r>
              <a:rPr sz="2000" spc="41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ese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co</a:t>
            </a:r>
            <a:r>
              <a:rPr sz="2000" spc="-14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p</a:t>
            </a:r>
            <a:r>
              <a:rPr sz="2000" spc="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-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rs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are</a:t>
            </a:r>
            <a:r>
              <a:rPr sz="2000" spc="-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rel</a:t>
            </a:r>
            <a:r>
              <a:rPr sz="2000" spc="-9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able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and p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9" dirty="0" smtClean="0">
                <a:latin typeface="Times New Roman"/>
                <a:cs typeface="Times New Roman"/>
              </a:rPr>
              <a:t>v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accurate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res</a:t>
            </a:r>
            <a:r>
              <a:rPr sz="2000" spc="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l</a:t>
            </a:r>
            <a:r>
              <a:rPr sz="2000" spc="-9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343642"/>
            <a:ext cx="4180961" cy="281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Wingdings"/>
                <a:cs typeface="Wingdings"/>
              </a:rPr>
              <a:t></a:t>
            </a:r>
            <a:r>
              <a:rPr sz="2000" spc="41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ese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co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p</a:t>
            </a:r>
            <a:r>
              <a:rPr sz="2000" spc="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-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rs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are</a:t>
            </a:r>
            <a:r>
              <a:rPr sz="2000" spc="-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fast</a:t>
            </a:r>
            <a:r>
              <a:rPr sz="2000" spc="-1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and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4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eed</a:t>
            </a:r>
            <a:r>
              <a:rPr sz="2000" spc="-134" dirty="0" smtClean="0">
                <a:latin typeface="Times New Roman"/>
                <a:cs typeface="Times New Roman"/>
              </a:rPr>
              <a:t>y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014202"/>
            <a:ext cx="3907365" cy="281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Wingdings"/>
                <a:cs typeface="Wingdings"/>
              </a:rPr>
              <a:t></a:t>
            </a:r>
            <a:r>
              <a:rPr sz="2000" spc="41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ese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co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p</a:t>
            </a:r>
            <a:r>
              <a:rPr sz="2000" spc="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-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rs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are</a:t>
            </a:r>
            <a:r>
              <a:rPr sz="2000" spc="-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easy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to</a:t>
            </a:r>
            <a:r>
              <a:rPr sz="2000" spc="-4" dirty="0" smtClean="0">
                <a:latin typeface="Times New Roman"/>
                <a:cs typeface="Times New Roman"/>
              </a:rPr>
              <a:t> 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9" dirty="0" smtClean="0">
                <a:latin typeface="Times New Roman"/>
                <a:cs typeface="Times New Roman"/>
              </a:rPr>
              <a:t>v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3685016"/>
            <a:ext cx="3361191" cy="281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Wingdings"/>
                <a:cs typeface="Wingdings"/>
              </a:rPr>
              <a:t></a:t>
            </a:r>
            <a:r>
              <a:rPr sz="2000" spc="41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ese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co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p</a:t>
            </a:r>
            <a:r>
              <a:rPr sz="2000" spc="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-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rs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are</a:t>
            </a:r>
            <a:r>
              <a:rPr sz="2000" spc="-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chea</a:t>
            </a:r>
            <a:r>
              <a:rPr sz="2000" spc="4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er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489</Words>
  <Application>Microsoft Office PowerPoint</Application>
  <PresentationFormat>On-screen Show (4:3)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Candara</vt:lpstr>
      <vt:lpstr>Gabriola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Komal Junaid</cp:lastModifiedBy>
  <cp:revision>1</cp:revision>
  <dcterms:modified xsi:type="dcterms:W3CDTF">2019-11-13T07:21:31Z</dcterms:modified>
</cp:coreProperties>
</file>